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349" r:id="rId4"/>
    <p:sldId id="329" r:id="rId5"/>
    <p:sldId id="297" r:id="rId6"/>
    <p:sldId id="258" r:id="rId7"/>
    <p:sldId id="331" r:id="rId8"/>
    <p:sldId id="330" r:id="rId9"/>
    <p:sldId id="332" r:id="rId10"/>
    <p:sldId id="333" r:id="rId11"/>
    <p:sldId id="334" r:id="rId12"/>
    <p:sldId id="335" r:id="rId13"/>
    <p:sldId id="336" r:id="rId14"/>
    <p:sldId id="337" r:id="rId15"/>
    <p:sldId id="276" r:id="rId16"/>
    <p:sldId id="338" r:id="rId17"/>
    <p:sldId id="298" r:id="rId18"/>
    <p:sldId id="339" r:id="rId19"/>
    <p:sldId id="340" r:id="rId20"/>
    <p:sldId id="341" r:id="rId21"/>
    <p:sldId id="342" r:id="rId22"/>
    <p:sldId id="343" r:id="rId23"/>
    <p:sldId id="344" r:id="rId24"/>
    <p:sldId id="345" r:id="rId25"/>
    <p:sldId id="346" r:id="rId26"/>
    <p:sldId id="299" r:id="rId27"/>
    <p:sldId id="347" r:id="rId28"/>
    <p:sldId id="348" r:id="rId29"/>
    <p:sldId id="350" r:id="rId30"/>
    <p:sldId id="351" r:id="rId31"/>
    <p:sldId id="352" r:id="rId32"/>
    <p:sldId id="353" r:id="rId33"/>
    <p:sldId id="354" r:id="rId34"/>
    <p:sldId id="355" r:id="rId35"/>
    <p:sldId id="356" r:id="rId36"/>
    <p:sldId id="357" r:id="rId37"/>
    <p:sldId id="358" r:id="rId38"/>
    <p:sldId id="359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A32065-2E30-41E1-94A1-18798BFBC891}" v="2" dt="2021-09-27T08:11:54.7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6965" autoAdjust="0"/>
    <p:restoredTop sz="94660"/>
  </p:normalViewPr>
  <p:slideViewPr>
    <p:cSldViewPr>
      <p:cViewPr varScale="1">
        <p:scale>
          <a:sx n="63" d="100"/>
          <a:sy n="63" d="100"/>
        </p:scale>
        <p:origin x="750" y="17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McQuillan" userId="cd82d8117e6824a6" providerId="LiveId" clId="{7EA129F9-1CB3-4530-8525-2F5F2029C402}"/>
    <pc:docChg chg="undo custSel modSld sldOrd">
      <pc:chgData name="Robert McQuillan" userId="cd82d8117e6824a6" providerId="LiveId" clId="{7EA129F9-1CB3-4530-8525-2F5F2029C402}" dt="2021-03-29T08:12:46.142" v="400" actId="20577"/>
      <pc:docMkLst>
        <pc:docMk/>
      </pc:docMkLst>
      <pc:sldChg chg="modSp mod">
        <pc:chgData name="Robert McQuillan" userId="cd82d8117e6824a6" providerId="LiveId" clId="{7EA129F9-1CB3-4530-8525-2F5F2029C402}" dt="2021-03-29T05:11:22.391" v="396" actId="14100"/>
        <pc:sldMkLst>
          <pc:docMk/>
          <pc:sldMk cId="1891697312" sldId="256"/>
        </pc:sldMkLst>
        <pc:spChg chg="mod">
          <ac:chgData name="Robert McQuillan" userId="cd82d8117e6824a6" providerId="LiveId" clId="{7EA129F9-1CB3-4530-8525-2F5F2029C402}" dt="2021-03-29T05:11:22.391" v="396" actId="14100"/>
          <ac:spMkLst>
            <pc:docMk/>
            <pc:sldMk cId="1891697312" sldId="256"/>
            <ac:spMk id="2" creationId="{00000000-0000-0000-0000-000000000000}"/>
          </ac:spMkLst>
        </pc:spChg>
      </pc:sldChg>
      <pc:sldChg chg="modSp mod">
        <pc:chgData name="Robert McQuillan" userId="cd82d8117e6824a6" providerId="LiveId" clId="{7EA129F9-1CB3-4530-8525-2F5F2029C402}" dt="2021-03-29T04:16:02.475" v="132" actId="20577"/>
        <pc:sldMkLst>
          <pc:docMk/>
          <pc:sldMk cId="1729932670" sldId="276"/>
        </pc:sldMkLst>
        <pc:spChg chg="mod">
          <ac:chgData name="Robert McQuillan" userId="cd82d8117e6824a6" providerId="LiveId" clId="{7EA129F9-1CB3-4530-8525-2F5F2029C402}" dt="2021-03-29T04:14:34.263" v="116" actId="122"/>
          <ac:spMkLst>
            <pc:docMk/>
            <pc:sldMk cId="1729932670" sldId="276"/>
            <ac:spMk id="2" creationId="{00000000-0000-0000-0000-000000000000}"/>
          </ac:spMkLst>
        </pc:spChg>
        <pc:spChg chg="mod">
          <ac:chgData name="Robert McQuillan" userId="cd82d8117e6824a6" providerId="LiveId" clId="{7EA129F9-1CB3-4530-8525-2F5F2029C402}" dt="2021-03-29T04:16:02.475" v="132" actId="20577"/>
          <ac:spMkLst>
            <pc:docMk/>
            <pc:sldMk cId="1729932670" sldId="276"/>
            <ac:spMk id="3" creationId="{00000000-0000-0000-0000-000000000000}"/>
          </ac:spMkLst>
        </pc:spChg>
      </pc:sldChg>
      <pc:sldChg chg="modSp mod">
        <pc:chgData name="Robert McQuillan" userId="cd82d8117e6824a6" providerId="LiveId" clId="{7EA129F9-1CB3-4530-8525-2F5F2029C402}" dt="2021-03-29T04:17:55.605" v="140" actId="113"/>
        <pc:sldMkLst>
          <pc:docMk/>
          <pc:sldMk cId="2849820047" sldId="298"/>
        </pc:sldMkLst>
        <pc:spChg chg="mod">
          <ac:chgData name="Robert McQuillan" userId="cd82d8117e6824a6" providerId="LiveId" clId="{7EA129F9-1CB3-4530-8525-2F5F2029C402}" dt="2021-03-29T04:17:55.605" v="140" actId="113"/>
          <ac:spMkLst>
            <pc:docMk/>
            <pc:sldMk cId="2849820047" sldId="298"/>
            <ac:spMk id="2" creationId="{00000000-0000-0000-0000-000000000000}"/>
          </ac:spMkLst>
        </pc:spChg>
      </pc:sldChg>
      <pc:sldChg chg="modSp mod">
        <pc:chgData name="Robert McQuillan" userId="cd82d8117e6824a6" providerId="LiveId" clId="{7EA129F9-1CB3-4530-8525-2F5F2029C402}" dt="2021-03-29T04:43:01.446" v="257" actId="14100"/>
        <pc:sldMkLst>
          <pc:docMk/>
          <pc:sldMk cId="2836266084" sldId="299"/>
        </pc:sldMkLst>
        <pc:spChg chg="mod">
          <ac:chgData name="Robert McQuillan" userId="cd82d8117e6824a6" providerId="LiveId" clId="{7EA129F9-1CB3-4530-8525-2F5F2029C402}" dt="2021-03-29T04:42:55.826" v="255" actId="255"/>
          <ac:spMkLst>
            <pc:docMk/>
            <pc:sldMk cId="2836266084" sldId="299"/>
            <ac:spMk id="2" creationId="{00000000-0000-0000-0000-000000000000}"/>
          </ac:spMkLst>
        </pc:spChg>
        <pc:picChg chg="mod">
          <ac:chgData name="Robert McQuillan" userId="cd82d8117e6824a6" providerId="LiveId" clId="{7EA129F9-1CB3-4530-8525-2F5F2029C402}" dt="2021-03-29T04:43:01.446" v="257" actId="14100"/>
          <ac:picMkLst>
            <pc:docMk/>
            <pc:sldMk cId="2836266084" sldId="299"/>
            <ac:picMk id="5" creationId="{00000000-0000-0000-0000-000000000000}"/>
          </ac:picMkLst>
        </pc:picChg>
      </pc:sldChg>
      <pc:sldChg chg="modSp mod">
        <pc:chgData name="Robert McQuillan" userId="cd82d8117e6824a6" providerId="LiveId" clId="{7EA129F9-1CB3-4530-8525-2F5F2029C402}" dt="2021-03-29T01:43:33.408" v="11" actId="255"/>
        <pc:sldMkLst>
          <pc:docMk/>
          <pc:sldMk cId="1582786310" sldId="330"/>
        </pc:sldMkLst>
        <pc:spChg chg="mod">
          <ac:chgData name="Robert McQuillan" userId="cd82d8117e6824a6" providerId="LiveId" clId="{7EA129F9-1CB3-4530-8525-2F5F2029C402}" dt="2021-03-29T01:43:24.962" v="10" actId="20577"/>
          <ac:spMkLst>
            <pc:docMk/>
            <pc:sldMk cId="1582786310" sldId="330"/>
            <ac:spMk id="2" creationId="{00000000-0000-0000-0000-000000000000}"/>
          </ac:spMkLst>
        </pc:spChg>
        <pc:spChg chg="mod">
          <ac:chgData name="Robert McQuillan" userId="cd82d8117e6824a6" providerId="LiveId" clId="{7EA129F9-1CB3-4530-8525-2F5F2029C402}" dt="2021-03-29T01:43:33.408" v="11" actId="255"/>
          <ac:spMkLst>
            <pc:docMk/>
            <pc:sldMk cId="1582786310" sldId="330"/>
            <ac:spMk id="3" creationId="{00000000-0000-0000-0000-000000000000}"/>
          </ac:spMkLst>
        </pc:spChg>
        <pc:picChg chg="mod">
          <ac:chgData name="Robert McQuillan" userId="cd82d8117e6824a6" providerId="LiveId" clId="{7EA129F9-1CB3-4530-8525-2F5F2029C402}" dt="2021-03-29T01:32:41.561" v="1" actId="14100"/>
          <ac:picMkLst>
            <pc:docMk/>
            <pc:sldMk cId="1582786310" sldId="330"/>
            <ac:picMk id="4" creationId="{00000000-0000-0000-0000-000000000000}"/>
          </ac:picMkLst>
        </pc:picChg>
      </pc:sldChg>
      <pc:sldChg chg="modSp mod">
        <pc:chgData name="Robert McQuillan" userId="cd82d8117e6824a6" providerId="LiveId" clId="{7EA129F9-1CB3-4530-8525-2F5F2029C402}" dt="2021-03-29T01:44:43.592" v="20" actId="113"/>
        <pc:sldMkLst>
          <pc:docMk/>
          <pc:sldMk cId="3675167391" sldId="331"/>
        </pc:sldMkLst>
        <pc:spChg chg="mod">
          <ac:chgData name="Robert McQuillan" userId="cd82d8117e6824a6" providerId="LiveId" clId="{7EA129F9-1CB3-4530-8525-2F5F2029C402}" dt="2021-03-29T01:40:53.599" v="4" actId="113"/>
          <ac:spMkLst>
            <pc:docMk/>
            <pc:sldMk cId="3675167391" sldId="331"/>
            <ac:spMk id="2" creationId="{00000000-0000-0000-0000-000000000000}"/>
          </ac:spMkLst>
        </pc:spChg>
        <pc:spChg chg="mod">
          <ac:chgData name="Robert McQuillan" userId="cd82d8117e6824a6" providerId="LiveId" clId="{7EA129F9-1CB3-4530-8525-2F5F2029C402}" dt="2021-03-29T01:44:43.592" v="20" actId="113"/>
          <ac:spMkLst>
            <pc:docMk/>
            <pc:sldMk cId="3675167391" sldId="331"/>
            <ac:spMk id="3" creationId="{00000000-0000-0000-0000-000000000000}"/>
          </ac:spMkLst>
        </pc:spChg>
      </pc:sldChg>
      <pc:sldChg chg="modSp mod">
        <pc:chgData name="Robert McQuillan" userId="cd82d8117e6824a6" providerId="LiveId" clId="{7EA129F9-1CB3-4530-8525-2F5F2029C402}" dt="2021-03-29T01:45:19.979" v="26" actId="255"/>
        <pc:sldMkLst>
          <pc:docMk/>
          <pc:sldMk cId="2189324791" sldId="332"/>
        </pc:sldMkLst>
        <pc:spChg chg="mod">
          <ac:chgData name="Robert McQuillan" userId="cd82d8117e6824a6" providerId="LiveId" clId="{7EA129F9-1CB3-4530-8525-2F5F2029C402}" dt="2021-03-29T01:45:11.720" v="25" actId="20577"/>
          <ac:spMkLst>
            <pc:docMk/>
            <pc:sldMk cId="2189324791" sldId="332"/>
            <ac:spMk id="2" creationId="{00000000-0000-0000-0000-000000000000}"/>
          </ac:spMkLst>
        </pc:spChg>
        <pc:spChg chg="mod">
          <ac:chgData name="Robert McQuillan" userId="cd82d8117e6824a6" providerId="LiveId" clId="{7EA129F9-1CB3-4530-8525-2F5F2029C402}" dt="2021-03-29T01:45:19.979" v="26" actId="255"/>
          <ac:spMkLst>
            <pc:docMk/>
            <pc:sldMk cId="2189324791" sldId="332"/>
            <ac:spMk id="3" creationId="{00000000-0000-0000-0000-000000000000}"/>
          </ac:spMkLst>
        </pc:spChg>
      </pc:sldChg>
      <pc:sldChg chg="modSp mod">
        <pc:chgData name="Robert McQuillan" userId="cd82d8117e6824a6" providerId="LiveId" clId="{7EA129F9-1CB3-4530-8525-2F5F2029C402}" dt="2021-03-29T04:17:35.958" v="139" actId="113"/>
        <pc:sldMkLst>
          <pc:docMk/>
          <pc:sldMk cId="293574596" sldId="333"/>
        </pc:sldMkLst>
        <pc:spChg chg="mod">
          <ac:chgData name="Robert McQuillan" userId="cd82d8117e6824a6" providerId="LiveId" clId="{7EA129F9-1CB3-4530-8525-2F5F2029C402}" dt="2021-03-29T04:17:35.958" v="139" actId="113"/>
          <ac:spMkLst>
            <pc:docMk/>
            <pc:sldMk cId="293574596" sldId="333"/>
            <ac:spMk id="2" creationId="{00000000-0000-0000-0000-000000000000}"/>
          </ac:spMkLst>
        </pc:spChg>
        <pc:picChg chg="mod">
          <ac:chgData name="Robert McQuillan" userId="cd82d8117e6824a6" providerId="LiveId" clId="{7EA129F9-1CB3-4530-8525-2F5F2029C402}" dt="2021-03-29T01:46:16.681" v="30" actId="14100"/>
          <ac:picMkLst>
            <pc:docMk/>
            <pc:sldMk cId="293574596" sldId="333"/>
            <ac:picMk id="4" creationId="{00000000-0000-0000-0000-000000000000}"/>
          </ac:picMkLst>
        </pc:picChg>
      </pc:sldChg>
      <pc:sldChg chg="modSp mod">
        <pc:chgData name="Robert McQuillan" userId="cd82d8117e6824a6" providerId="LiveId" clId="{7EA129F9-1CB3-4530-8525-2F5F2029C402}" dt="2021-03-29T03:46:18.661" v="37" actId="1035"/>
        <pc:sldMkLst>
          <pc:docMk/>
          <pc:sldMk cId="1944106868" sldId="334"/>
        </pc:sldMkLst>
        <pc:spChg chg="mod">
          <ac:chgData name="Robert McQuillan" userId="cd82d8117e6824a6" providerId="LiveId" clId="{7EA129F9-1CB3-4530-8525-2F5F2029C402}" dt="2021-03-29T03:46:18.661" v="37" actId="1035"/>
          <ac:spMkLst>
            <pc:docMk/>
            <pc:sldMk cId="1944106868" sldId="334"/>
            <ac:spMk id="3" creationId="{00000000-0000-0000-0000-000000000000}"/>
          </ac:spMkLst>
        </pc:spChg>
        <pc:picChg chg="mod">
          <ac:chgData name="Robert McQuillan" userId="cd82d8117e6824a6" providerId="LiveId" clId="{7EA129F9-1CB3-4530-8525-2F5F2029C402}" dt="2021-03-29T03:44:30.816" v="35" actId="14100"/>
          <ac:picMkLst>
            <pc:docMk/>
            <pc:sldMk cId="1944106868" sldId="334"/>
            <ac:picMk id="5" creationId="{00000000-0000-0000-0000-000000000000}"/>
          </ac:picMkLst>
        </pc:picChg>
      </pc:sldChg>
      <pc:sldChg chg="modSp mod">
        <pc:chgData name="Robert McQuillan" userId="cd82d8117e6824a6" providerId="LiveId" clId="{7EA129F9-1CB3-4530-8525-2F5F2029C402}" dt="2021-03-29T03:48:55.215" v="72" actId="14100"/>
        <pc:sldMkLst>
          <pc:docMk/>
          <pc:sldMk cId="3605156099" sldId="335"/>
        </pc:sldMkLst>
        <pc:spChg chg="mod">
          <ac:chgData name="Robert McQuillan" userId="cd82d8117e6824a6" providerId="LiveId" clId="{7EA129F9-1CB3-4530-8525-2F5F2029C402}" dt="2021-03-29T03:47:14.007" v="71" actId="20577"/>
          <ac:spMkLst>
            <pc:docMk/>
            <pc:sldMk cId="3605156099" sldId="335"/>
            <ac:spMk id="3" creationId="{00000000-0000-0000-0000-000000000000}"/>
          </ac:spMkLst>
        </pc:spChg>
        <pc:picChg chg="mod">
          <ac:chgData name="Robert McQuillan" userId="cd82d8117e6824a6" providerId="LiveId" clId="{7EA129F9-1CB3-4530-8525-2F5F2029C402}" dt="2021-03-29T03:48:55.215" v="72" actId="14100"/>
          <ac:picMkLst>
            <pc:docMk/>
            <pc:sldMk cId="3605156099" sldId="335"/>
            <ac:picMk id="6" creationId="{00000000-0000-0000-0000-000000000000}"/>
          </ac:picMkLst>
        </pc:picChg>
      </pc:sldChg>
      <pc:sldChg chg="modSp mod">
        <pc:chgData name="Robert McQuillan" userId="cd82d8117e6824a6" providerId="LiveId" clId="{7EA129F9-1CB3-4530-8525-2F5F2029C402}" dt="2021-03-29T03:51:20.783" v="78" actId="14100"/>
        <pc:sldMkLst>
          <pc:docMk/>
          <pc:sldMk cId="1504039817" sldId="336"/>
        </pc:sldMkLst>
        <pc:spChg chg="mod">
          <ac:chgData name="Robert McQuillan" userId="cd82d8117e6824a6" providerId="LiveId" clId="{7EA129F9-1CB3-4530-8525-2F5F2029C402}" dt="2021-03-29T03:51:07.095" v="73" actId="255"/>
          <ac:spMkLst>
            <pc:docMk/>
            <pc:sldMk cId="1504039817" sldId="336"/>
            <ac:spMk id="3" creationId="{00000000-0000-0000-0000-000000000000}"/>
          </ac:spMkLst>
        </pc:spChg>
        <pc:picChg chg="mod">
          <ac:chgData name="Robert McQuillan" userId="cd82d8117e6824a6" providerId="LiveId" clId="{7EA129F9-1CB3-4530-8525-2F5F2029C402}" dt="2021-03-29T03:51:20.783" v="78" actId="14100"/>
          <ac:picMkLst>
            <pc:docMk/>
            <pc:sldMk cId="1504039817" sldId="336"/>
            <ac:picMk id="5" creationId="{00000000-0000-0000-0000-000000000000}"/>
          </ac:picMkLst>
        </pc:picChg>
      </pc:sldChg>
      <pc:sldChg chg="addSp modSp mod">
        <pc:chgData name="Robert McQuillan" userId="cd82d8117e6824a6" providerId="LiveId" clId="{7EA129F9-1CB3-4530-8525-2F5F2029C402}" dt="2021-03-29T04:14:23.294" v="114" actId="255"/>
        <pc:sldMkLst>
          <pc:docMk/>
          <pc:sldMk cId="1054923623" sldId="337"/>
        </pc:sldMkLst>
        <pc:spChg chg="mod">
          <ac:chgData name="Robert McQuillan" userId="cd82d8117e6824a6" providerId="LiveId" clId="{7EA129F9-1CB3-4530-8525-2F5F2029C402}" dt="2021-03-29T04:00:02.609" v="79" actId="113"/>
          <ac:spMkLst>
            <pc:docMk/>
            <pc:sldMk cId="1054923623" sldId="337"/>
            <ac:spMk id="2" creationId="{00000000-0000-0000-0000-000000000000}"/>
          </ac:spMkLst>
        </pc:spChg>
        <pc:spChg chg="mod">
          <ac:chgData name="Robert McQuillan" userId="cd82d8117e6824a6" providerId="LiveId" clId="{7EA129F9-1CB3-4530-8525-2F5F2029C402}" dt="2021-03-29T04:14:23.294" v="114" actId="255"/>
          <ac:spMkLst>
            <pc:docMk/>
            <pc:sldMk cId="1054923623" sldId="337"/>
            <ac:spMk id="3" creationId="{00000000-0000-0000-0000-000000000000}"/>
          </ac:spMkLst>
        </pc:spChg>
        <pc:picChg chg="add mod">
          <ac:chgData name="Robert McQuillan" userId="cd82d8117e6824a6" providerId="LiveId" clId="{7EA129F9-1CB3-4530-8525-2F5F2029C402}" dt="2021-03-29T04:13:35.632" v="109" actId="14100"/>
          <ac:picMkLst>
            <pc:docMk/>
            <pc:sldMk cId="1054923623" sldId="337"/>
            <ac:picMk id="5" creationId="{7DA9FCE7-5663-400B-8699-448C84B52298}"/>
          </ac:picMkLst>
        </pc:picChg>
      </pc:sldChg>
      <pc:sldChg chg="modSp mod">
        <pc:chgData name="Robert McQuillan" userId="cd82d8117e6824a6" providerId="LiveId" clId="{7EA129F9-1CB3-4530-8525-2F5F2029C402}" dt="2021-03-29T04:16:34.431" v="138" actId="14100"/>
        <pc:sldMkLst>
          <pc:docMk/>
          <pc:sldMk cId="1764821802" sldId="338"/>
        </pc:sldMkLst>
        <pc:spChg chg="mod">
          <ac:chgData name="Robert McQuillan" userId="cd82d8117e6824a6" providerId="LiveId" clId="{7EA129F9-1CB3-4530-8525-2F5F2029C402}" dt="2021-03-29T04:16:12.830" v="133" actId="113"/>
          <ac:spMkLst>
            <pc:docMk/>
            <pc:sldMk cId="1764821802" sldId="338"/>
            <ac:spMk id="2" creationId="{00000000-0000-0000-0000-000000000000}"/>
          </ac:spMkLst>
        </pc:spChg>
        <pc:spChg chg="mod">
          <ac:chgData name="Robert McQuillan" userId="cd82d8117e6824a6" providerId="LiveId" clId="{7EA129F9-1CB3-4530-8525-2F5F2029C402}" dt="2021-03-29T04:16:29.302" v="136" actId="255"/>
          <ac:spMkLst>
            <pc:docMk/>
            <pc:sldMk cId="1764821802" sldId="338"/>
            <ac:spMk id="3" creationId="{00000000-0000-0000-0000-000000000000}"/>
          </ac:spMkLst>
        </pc:spChg>
        <pc:picChg chg="mod">
          <ac:chgData name="Robert McQuillan" userId="cd82d8117e6824a6" providerId="LiveId" clId="{7EA129F9-1CB3-4530-8525-2F5F2029C402}" dt="2021-03-29T04:16:34.431" v="138" actId="14100"/>
          <ac:picMkLst>
            <pc:docMk/>
            <pc:sldMk cId="1764821802" sldId="338"/>
            <ac:picMk id="6" creationId="{00000000-0000-0000-0000-000000000000}"/>
          </ac:picMkLst>
        </pc:picChg>
      </pc:sldChg>
      <pc:sldChg chg="modSp mod">
        <pc:chgData name="Robert McQuillan" userId="cd82d8117e6824a6" providerId="LiveId" clId="{7EA129F9-1CB3-4530-8525-2F5F2029C402}" dt="2021-03-29T04:19:47.682" v="143" actId="114"/>
        <pc:sldMkLst>
          <pc:docMk/>
          <pc:sldMk cId="860179998" sldId="339"/>
        </pc:sldMkLst>
        <pc:spChg chg="mod">
          <ac:chgData name="Robert McQuillan" userId="cd82d8117e6824a6" providerId="LiveId" clId="{7EA129F9-1CB3-4530-8525-2F5F2029C402}" dt="2021-03-29T04:19:47.682" v="143" actId="114"/>
          <ac:spMkLst>
            <pc:docMk/>
            <pc:sldMk cId="860179998" sldId="339"/>
            <ac:spMk id="2" creationId="{00000000-0000-0000-0000-000000000000}"/>
          </ac:spMkLst>
        </pc:spChg>
      </pc:sldChg>
      <pc:sldChg chg="modSp mod">
        <pc:chgData name="Robert McQuillan" userId="cd82d8117e6824a6" providerId="LiveId" clId="{7EA129F9-1CB3-4530-8525-2F5F2029C402}" dt="2021-03-29T04:20:31.623" v="144" actId="113"/>
        <pc:sldMkLst>
          <pc:docMk/>
          <pc:sldMk cId="2984597549" sldId="340"/>
        </pc:sldMkLst>
        <pc:spChg chg="mod">
          <ac:chgData name="Robert McQuillan" userId="cd82d8117e6824a6" providerId="LiveId" clId="{7EA129F9-1CB3-4530-8525-2F5F2029C402}" dt="2021-03-29T04:20:31.623" v="144" actId="113"/>
          <ac:spMkLst>
            <pc:docMk/>
            <pc:sldMk cId="2984597549" sldId="340"/>
            <ac:spMk id="2" creationId="{00000000-0000-0000-0000-000000000000}"/>
          </ac:spMkLst>
        </pc:spChg>
      </pc:sldChg>
      <pc:sldChg chg="modSp mod">
        <pc:chgData name="Robert McQuillan" userId="cd82d8117e6824a6" providerId="LiveId" clId="{7EA129F9-1CB3-4530-8525-2F5F2029C402}" dt="2021-03-29T04:22:10.808" v="148" actId="255"/>
        <pc:sldMkLst>
          <pc:docMk/>
          <pc:sldMk cId="1731308143" sldId="341"/>
        </pc:sldMkLst>
        <pc:spChg chg="mod">
          <ac:chgData name="Robert McQuillan" userId="cd82d8117e6824a6" providerId="LiveId" clId="{7EA129F9-1CB3-4530-8525-2F5F2029C402}" dt="2021-03-29T04:21:26.028" v="147" actId="114"/>
          <ac:spMkLst>
            <pc:docMk/>
            <pc:sldMk cId="1731308143" sldId="341"/>
            <ac:spMk id="2" creationId="{00000000-0000-0000-0000-000000000000}"/>
          </ac:spMkLst>
        </pc:spChg>
        <pc:spChg chg="mod">
          <ac:chgData name="Robert McQuillan" userId="cd82d8117e6824a6" providerId="LiveId" clId="{7EA129F9-1CB3-4530-8525-2F5F2029C402}" dt="2021-03-29T04:22:10.808" v="148" actId="255"/>
          <ac:spMkLst>
            <pc:docMk/>
            <pc:sldMk cId="1731308143" sldId="341"/>
            <ac:spMk id="3" creationId="{00000000-0000-0000-0000-000000000000}"/>
          </ac:spMkLst>
        </pc:spChg>
      </pc:sldChg>
      <pc:sldChg chg="modSp mod">
        <pc:chgData name="Robert McQuillan" userId="cd82d8117e6824a6" providerId="LiveId" clId="{7EA129F9-1CB3-4530-8525-2F5F2029C402}" dt="2021-03-29T04:54:51.663" v="313" actId="20577"/>
        <pc:sldMkLst>
          <pc:docMk/>
          <pc:sldMk cId="1075022027" sldId="342"/>
        </pc:sldMkLst>
        <pc:spChg chg="mod">
          <ac:chgData name="Robert McQuillan" userId="cd82d8117e6824a6" providerId="LiveId" clId="{7EA129F9-1CB3-4530-8525-2F5F2029C402}" dt="2021-03-29T04:23:22.659" v="149" actId="113"/>
          <ac:spMkLst>
            <pc:docMk/>
            <pc:sldMk cId="1075022027" sldId="342"/>
            <ac:spMk id="2" creationId="{00000000-0000-0000-0000-000000000000}"/>
          </ac:spMkLst>
        </pc:spChg>
        <pc:spChg chg="mod">
          <ac:chgData name="Robert McQuillan" userId="cd82d8117e6824a6" providerId="LiveId" clId="{7EA129F9-1CB3-4530-8525-2F5F2029C402}" dt="2021-03-29T04:54:51.663" v="313" actId="20577"/>
          <ac:spMkLst>
            <pc:docMk/>
            <pc:sldMk cId="1075022027" sldId="342"/>
            <ac:spMk id="3" creationId="{00000000-0000-0000-0000-000000000000}"/>
          </ac:spMkLst>
        </pc:spChg>
      </pc:sldChg>
      <pc:sldChg chg="modSp mod">
        <pc:chgData name="Robert McQuillan" userId="cd82d8117e6824a6" providerId="LiveId" clId="{7EA129F9-1CB3-4530-8525-2F5F2029C402}" dt="2021-03-29T04:34:24.766" v="249" actId="113"/>
        <pc:sldMkLst>
          <pc:docMk/>
          <pc:sldMk cId="2901846099" sldId="343"/>
        </pc:sldMkLst>
        <pc:spChg chg="mod">
          <ac:chgData name="Robert McQuillan" userId="cd82d8117e6824a6" providerId="LiveId" clId="{7EA129F9-1CB3-4530-8525-2F5F2029C402}" dt="2021-03-29T04:34:24.766" v="249" actId="113"/>
          <ac:spMkLst>
            <pc:docMk/>
            <pc:sldMk cId="2901846099" sldId="343"/>
            <ac:spMk id="2" creationId="{00000000-0000-0000-0000-000000000000}"/>
          </ac:spMkLst>
        </pc:spChg>
      </pc:sldChg>
      <pc:sldChg chg="modSp mod">
        <pc:chgData name="Robert McQuillan" userId="cd82d8117e6824a6" providerId="LiveId" clId="{7EA129F9-1CB3-4530-8525-2F5F2029C402}" dt="2021-03-29T04:35:02.655" v="251" actId="255"/>
        <pc:sldMkLst>
          <pc:docMk/>
          <pc:sldMk cId="1688026263" sldId="344"/>
        </pc:sldMkLst>
        <pc:spChg chg="mod">
          <ac:chgData name="Robert McQuillan" userId="cd82d8117e6824a6" providerId="LiveId" clId="{7EA129F9-1CB3-4530-8525-2F5F2029C402}" dt="2021-03-29T04:34:42.966" v="250" actId="113"/>
          <ac:spMkLst>
            <pc:docMk/>
            <pc:sldMk cId="1688026263" sldId="344"/>
            <ac:spMk id="2" creationId="{00000000-0000-0000-0000-000000000000}"/>
          </ac:spMkLst>
        </pc:spChg>
        <pc:spChg chg="mod">
          <ac:chgData name="Robert McQuillan" userId="cd82d8117e6824a6" providerId="LiveId" clId="{7EA129F9-1CB3-4530-8525-2F5F2029C402}" dt="2021-03-29T04:35:02.655" v="251" actId="255"/>
          <ac:spMkLst>
            <pc:docMk/>
            <pc:sldMk cId="1688026263" sldId="344"/>
            <ac:spMk id="3" creationId="{00000000-0000-0000-0000-000000000000}"/>
          </ac:spMkLst>
        </pc:spChg>
      </pc:sldChg>
      <pc:sldChg chg="modSp mod">
        <pc:chgData name="Robert McQuillan" userId="cd82d8117e6824a6" providerId="LiveId" clId="{7EA129F9-1CB3-4530-8525-2F5F2029C402}" dt="2021-03-29T04:47:43.794" v="267" actId="20577"/>
        <pc:sldMkLst>
          <pc:docMk/>
          <pc:sldMk cId="2948927388" sldId="345"/>
        </pc:sldMkLst>
        <pc:spChg chg="mod">
          <ac:chgData name="Robert McQuillan" userId="cd82d8117e6824a6" providerId="LiveId" clId="{7EA129F9-1CB3-4530-8525-2F5F2029C402}" dt="2021-03-29T04:35:42.686" v="252" actId="113"/>
          <ac:spMkLst>
            <pc:docMk/>
            <pc:sldMk cId="2948927388" sldId="345"/>
            <ac:spMk id="2" creationId="{00000000-0000-0000-0000-000000000000}"/>
          </ac:spMkLst>
        </pc:spChg>
        <pc:spChg chg="mod">
          <ac:chgData name="Robert McQuillan" userId="cd82d8117e6824a6" providerId="LiveId" clId="{7EA129F9-1CB3-4530-8525-2F5F2029C402}" dt="2021-03-29T04:47:43.794" v="267" actId="20577"/>
          <ac:spMkLst>
            <pc:docMk/>
            <pc:sldMk cId="2948927388" sldId="345"/>
            <ac:spMk id="3" creationId="{00000000-0000-0000-0000-000000000000}"/>
          </ac:spMkLst>
        </pc:spChg>
      </pc:sldChg>
      <pc:sldChg chg="modSp mod">
        <pc:chgData name="Robert McQuillan" userId="cd82d8117e6824a6" providerId="LiveId" clId="{7EA129F9-1CB3-4530-8525-2F5F2029C402}" dt="2021-03-29T04:47:54.976" v="268"/>
        <pc:sldMkLst>
          <pc:docMk/>
          <pc:sldMk cId="3311856968" sldId="346"/>
        </pc:sldMkLst>
        <pc:spChg chg="mod">
          <ac:chgData name="Robert McQuillan" userId="cd82d8117e6824a6" providerId="LiveId" clId="{7EA129F9-1CB3-4530-8525-2F5F2029C402}" dt="2021-03-29T04:38:03.406" v="253" actId="113"/>
          <ac:spMkLst>
            <pc:docMk/>
            <pc:sldMk cId="3311856968" sldId="346"/>
            <ac:spMk id="2" creationId="{00000000-0000-0000-0000-000000000000}"/>
          </ac:spMkLst>
        </pc:spChg>
        <pc:spChg chg="mod">
          <ac:chgData name="Robert McQuillan" userId="cd82d8117e6824a6" providerId="LiveId" clId="{7EA129F9-1CB3-4530-8525-2F5F2029C402}" dt="2021-03-29T04:47:54.976" v="268"/>
          <ac:spMkLst>
            <pc:docMk/>
            <pc:sldMk cId="3311856968" sldId="346"/>
            <ac:spMk id="3" creationId="{00000000-0000-0000-0000-000000000000}"/>
          </ac:spMkLst>
        </pc:spChg>
      </pc:sldChg>
      <pc:sldChg chg="modSp mod">
        <pc:chgData name="Robert McQuillan" userId="cd82d8117e6824a6" providerId="LiveId" clId="{7EA129F9-1CB3-4530-8525-2F5F2029C402}" dt="2021-03-29T04:44:52.531" v="262" actId="20577"/>
        <pc:sldMkLst>
          <pc:docMk/>
          <pc:sldMk cId="3914028017" sldId="347"/>
        </pc:sldMkLst>
        <pc:spChg chg="mod">
          <ac:chgData name="Robert McQuillan" userId="cd82d8117e6824a6" providerId="LiveId" clId="{7EA129F9-1CB3-4530-8525-2F5F2029C402}" dt="2021-03-29T04:44:52.531" v="262" actId="20577"/>
          <ac:spMkLst>
            <pc:docMk/>
            <pc:sldMk cId="3914028017" sldId="347"/>
            <ac:spMk id="2" creationId="{00000000-0000-0000-0000-000000000000}"/>
          </ac:spMkLst>
        </pc:spChg>
      </pc:sldChg>
      <pc:sldChg chg="modSp mod">
        <pc:chgData name="Robert McQuillan" userId="cd82d8117e6824a6" providerId="LiveId" clId="{7EA129F9-1CB3-4530-8525-2F5F2029C402}" dt="2021-03-29T04:55:41.704" v="314" actId="113"/>
        <pc:sldMkLst>
          <pc:docMk/>
          <pc:sldMk cId="3137235682" sldId="348"/>
        </pc:sldMkLst>
        <pc:spChg chg="mod">
          <ac:chgData name="Robert McQuillan" userId="cd82d8117e6824a6" providerId="LiveId" clId="{7EA129F9-1CB3-4530-8525-2F5F2029C402}" dt="2021-03-29T04:49:16.518" v="280" actId="14100"/>
          <ac:spMkLst>
            <pc:docMk/>
            <pc:sldMk cId="3137235682" sldId="348"/>
            <ac:spMk id="2" creationId="{00000000-0000-0000-0000-000000000000}"/>
          </ac:spMkLst>
        </pc:spChg>
        <pc:spChg chg="mod">
          <ac:chgData name="Robert McQuillan" userId="cd82d8117e6824a6" providerId="LiveId" clId="{7EA129F9-1CB3-4530-8525-2F5F2029C402}" dt="2021-03-29T04:49:05.911" v="278" actId="27636"/>
          <ac:spMkLst>
            <pc:docMk/>
            <pc:sldMk cId="3137235682" sldId="348"/>
            <ac:spMk id="3" creationId="{00000000-0000-0000-0000-000000000000}"/>
          </ac:spMkLst>
        </pc:spChg>
        <pc:spChg chg="mod">
          <ac:chgData name="Robert McQuillan" userId="cd82d8117e6824a6" providerId="LiveId" clId="{7EA129F9-1CB3-4530-8525-2F5F2029C402}" dt="2021-03-29T04:55:41.704" v="314" actId="113"/>
          <ac:spMkLst>
            <pc:docMk/>
            <pc:sldMk cId="3137235682" sldId="348"/>
            <ac:spMk id="5" creationId="{00000000-0000-0000-0000-000000000000}"/>
          </ac:spMkLst>
        </pc:spChg>
        <pc:picChg chg="mod">
          <ac:chgData name="Robert McQuillan" userId="cd82d8117e6824a6" providerId="LiveId" clId="{7EA129F9-1CB3-4530-8525-2F5F2029C402}" dt="2021-03-29T04:50:31.575" v="287" actId="14100"/>
          <ac:picMkLst>
            <pc:docMk/>
            <pc:sldMk cId="3137235682" sldId="348"/>
            <ac:picMk id="6" creationId="{00000000-0000-0000-0000-000000000000}"/>
          </ac:picMkLst>
        </pc:picChg>
        <pc:picChg chg="mod">
          <ac:chgData name="Robert McQuillan" userId="cd82d8117e6824a6" providerId="LiveId" clId="{7EA129F9-1CB3-4530-8525-2F5F2029C402}" dt="2021-03-29T04:48:44.071" v="272" actId="14100"/>
          <ac:picMkLst>
            <pc:docMk/>
            <pc:sldMk cId="3137235682" sldId="348"/>
            <ac:picMk id="8" creationId="{00000000-0000-0000-0000-000000000000}"/>
          </ac:picMkLst>
        </pc:picChg>
      </pc:sldChg>
      <pc:sldChg chg="modSp mod ord">
        <pc:chgData name="Robert McQuillan" userId="cd82d8117e6824a6" providerId="LiveId" clId="{7EA129F9-1CB3-4530-8525-2F5F2029C402}" dt="2021-03-29T08:12:46.142" v="400" actId="20577"/>
        <pc:sldMkLst>
          <pc:docMk/>
          <pc:sldMk cId="3330763015" sldId="349"/>
        </pc:sldMkLst>
        <pc:spChg chg="mod">
          <ac:chgData name="Robert McQuillan" userId="cd82d8117e6824a6" providerId="LiveId" clId="{7EA129F9-1CB3-4530-8525-2F5F2029C402}" dt="2021-03-29T04:51:12.877" v="290" actId="20577"/>
          <ac:spMkLst>
            <pc:docMk/>
            <pc:sldMk cId="3330763015" sldId="349"/>
            <ac:spMk id="2" creationId="{00000000-0000-0000-0000-000000000000}"/>
          </ac:spMkLst>
        </pc:spChg>
        <pc:spChg chg="mod">
          <ac:chgData name="Robert McQuillan" userId="cd82d8117e6824a6" providerId="LiveId" clId="{7EA129F9-1CB3-4530-8525-2F5F2029C402}" dt="2021-03-29T08:12:46.142" v="400" actId="20577"/>
          <ac:spMkLst>
            <pc:docMk/>
            <pc:sldMk cId="3330763015" sldId="349"/>
            <ac:spMk id="3" creationId="{00000000-0000-0000-0000-000000000000}"/>
          </ac:spMkLst>
        </pc:spChg>
      </pc:sldChg>
      <pc:sldChg chg="modSp mod">
        <pc:chgData name="Robert McQuillan" userId="cd82d8117e6824a6" providerId="LiveId" clId="{7EA129F9-1CB3-4530-8525-2F5F2029C402}" dt="2021-03-29T04:56:19.895" v="317" actId="255"/>
        <pc:sldMkLst>
          <pc:docMk/>
          <pc:sldMk cId="2934965858" sldId="351"/>
        </pc:sldMkLst>
        <pc:spChg chg="mod">
          <ac:chgData name="Robert McQuillan" userId="cd82d8117e6824a6" providerId="LiveId" clId="{7EA129F9-1CB3-4530-8525-2F5F2029C402}" dt="2021-03-29T04:55:55.400" v="315" actId="113"/>
          <ac:spMkLst>
            <pc:docMk/>
            <pc:sldMk cId="2934965858" sldId="351"/>
            <ac:spMk id="2" creationId="{00000000-0000-0000-0000-000000000000}"/>
          </ac:spMkLst>
        </pc:spChg>
        <pc:spChg chg="mod">
          <ac:chgData name="Robert McQuillan" userId="cd82d8117e6824a6" providerId="LiveId" clId="{7EA129F9-1CB3-4530-8525-2F5F2029C402}" dt="2021-03-29T04:56:19.895" v="317" actId="255"/>
          <ac:spMkLst>
            <pc:docMk/>
            <pc:sldMk cId="2934965858" sldId="351"/>
            <ac:spMk id="3" creationId="{00000000-0000-0000-0000-000000000000}"/>
          </ac:spMkLst>
        </pc:spChg>
      </pc:sldChg>
      <pc:sldChg chg="modSp mod">
        <pc:chgData name="Robert McQuillan" userId="cd82d8117e6824a6" providerId="LiveId" clId="{7EA129F9-1CB3-4530-8525-2F5F2029C402}" dt="2021-03-29T04:56:54.951" v="321" actId="113"/>
        <pc:sldMkLst>
          <pc:docMk/>
          <pc:sldMk cId="2286956405" sldId="352"/>
        </pc:sldMkLst>
        <pc:spChg chg="mod">
          <ac:chgData name="Robert McQuillan" userId="cd82d8117e6824a6" providerId="LiveId" clId="{7EA129F9-1CB3-4530-8525-2F5F2029C402}" dt="2021-03-29T04:56:35.070" v="318" actId="113"/>
          <ac:spMkLst>
            <pc:docMk/>
            <pc:sldMk cId="2286956405" sldId="352"/>
            <ac:spMk id="2" creationId="{00000000-0000-0000-0000-000000000000}"/>
          </ac:spMkLst>
        </pc:spChg>
        <pc:spChg chg="mod">
          <ac:chgData name="Robert McQuillan" userId="cd82d8117e6824a6" providerId="LiveId" clId="{7EA129F9-1CB3-4530-8525-2F5F2029C402}" dt="2021-03-29T04:56:54.951" v="321" actId="113"/>
          <ac:spMkLst>
            <pc:docMk/>
            <pc:sldMk cId="2286956405" sldId="352"/>
            <ac:spMk id="3" creationId="{00000000-0000-0000-0000-000000000000}"/>
          </ac:spMkLst>
        </pc:spChg>
      </pc:sldChg>
      <pc:sldChg chg="modSp mod">
        <pc:chgData name="Robert McQuillan" userId="cd82d8117e6824a6" providerId="LiveId" clId="{7EA129F9-1CB3-4530-8525-2F5F2029C402}" dt="2021-03-29T04:59:21.458" v="338" actId="255"/>
        <pc:sldMkLst>
          <pc:docMk/>
          <pc:sldMk cId="3115580493" sldId="353"/>
        </pc:sldMkLst>
        <pc:spChg chg="mod">
          <ac:chgData name="Robert McQuillan" userId="cd82d8117e6824a6" providerId="LiveId" clId="{7EA129F9-1CB3-4530-8525-2F5F2029C402}" dt="2021-03-29T04:57:51.494" v="322" actId="113"/>
          <ac:spMkLst>
            <pc:docMk/>
            <pc:sldMk cId="3115580493" sldId="353"/>
            <ac:spMk id="2" creationId="{00000000-0000-0000-0000-000000000000}"/>
          </ac:spMkLst>
        </pc:spChg>
        <pc:spChg chg="mod">
          <ac:chgData name="Robert McQuillan" userId="cd82d8117e6824a6" providerId="LiveId" clId="{7EA129F9-1CB3-4530-8525-2F5F2029C402}" dt="2021-03-29T04:59:21.458" v="338" actId="255"/>
          <ac:spMkLst>
            <pc:docMk/>
            <pc:sldMk cId="3115580493" sldId="353"/>
            <ac:spMk id="3" creationId="{00000000-0000-0000-0000-000000000000}"/>
          </ac:spMkLst>
        </pc:spChg>
      </pc:sldChg>
      <pc:sldChg chg="modSp mod">
        <pc:chgData name="Robert McQuillan" userId="cd82d8117e6824a6" providerId="LiveId" clId="{7EA129F9-1CB3-4530-8525-2F5F2029C402}" dt="2021-03-29T05:00:36.795" v="348" actId="313"/>
        <pc:sldMkLst>
          <pc:docMk/>
          <pc:sldMk cId="3142638832" sldId="354"/>
        </pc:sldMkLst>
        <pc:spChg chg="mod">
          <ac:chgData name="Robert McQuillan" userId="cd82d8117e6824a6" providerId="LiveId" clId="{7EA129F9-1CB3-4530-8525-2F5F2029C402}" dt="2021-03-29T04:59:52.789" v="339" actId="113"/>
          <ac:spMkLst>
            <pc:docMk/>
            <pc:sldMk cId="3142638832" sldId="354"/>
            <ac:spMk id="2" creationId="{00000000-0000-0000-0000-000000000000}"/>
          </ac:spMkLst>
        </pc:spChg>
        <pc:spChg chg="mod">
          <ac:chgData name="Robert McQuillan" userId="cd82d8117e6824a6" providerId="LiveId" clId="{7EA129F9-1CB3-4530-8525-2F5F2029C402}" dt="2021-03-29T05:00:36.795" v="348" actId="313"/>
          <ac:spMkLst>
            <pc:docMk/>
            <pc:sldMk cId="3142638832" sldId="354"/>
            <ac:spMk id="3" creationId="{00000000-0000-0000-0000-000000000000}"/>
          </ac:spMkLst>
        </pc:spChg>
        <pc:graphicFrameChg chg="mod modGraphic">
          <ac:chgData name="Robert McQuillan" userId="cd82d8117e6824a6" providerId="LiveId" clId="{7EA129F9-1CB3-4530-8525-2F5F2029C402}" dt="2021-03-29T05:00:15.300" v="344" actId="14100"/>
          <ac:graphicFrameMkLst>
            <pc:docMk/>
            <pc:sldMk cId="3142638832" sldId="354"/>
            <ac:graphicFrameMk id="4" creationId="{00000000-0000-0000-0000-000000000000}"/>
          </ac:graphicFrameMkLst>
        </pc:graphicFrameChg>
      </pc:sldChg>
      <pc:sldChg chg="modSp mod">
        <pc:chgData name="Robert McQuillan" userId="cd82d8117e6824a6" providerId="LiveId" clId="{7EA129F9-1CB3-4530-8525-2F5F2029C402}" dt="2021-03-29T05:01:29.824" v="351" actId="20577"/>
        <pc:sldMkLst>
          <pc:docMk/>
          <pc:sldMk cId="827317610" sldId="355"/>
        </pc:sldMkLst>
        <pc:spChg chg="mod">
          <ac:chgData name="Robert McQuillan" userId="cd82d8117e6824a6" providerId="LiveId" clId="{7EA129F9-1CB3-4530-8525-2F5F2029C402}" dt="2021-03-29T05:01:18.982" v="349" actId="113"/>
          <ac:spMkLst>
            <pc:docMk/>
            <pc:sldMk cId="827317610" sldId="355"/>
            <ac:spMk id="2" creationId="{00000000-0000-0000-0000-000000000000}"/>
          </ac:spMkLst>
        </pc:spChg>
        <pc:spChg chg="mod">
          <ac:chgData name="Robert McQuillan" userId="cd82d8117e6824a6" providerId="LiveId" clId="{7EA129F9-1CB3-4530-8525-2F5F2029C402}" dt="2021-03-29T05:01:29.824" v="351" actId="20577"/>
          <ac:spMkLst>
            <pc:docMk/>
            <pc:sldMk cId="827317610" sldId="355"/>
            <ac:spMk id="3" creationId="{00000000-0000-0000-0000-000000000000}"/>
          </ac:spMkLst>
        </pc:spChg>
      </pc:sldChg>
      <pc:sldChg chg="modSp mod">
        <pc:chgData name="Robert McQuillan" userId="cd82d8117e6824a6" providerId="LiveId" clId="{7EA129F9-1CB3-4530-8525-2F5F2029C402}" dt="2021-03-29T05:04:12.816" v="355" actId="14100"/>
        <pc:sldMkLst>
          <pc:docMk/>
          <pc:sldMk cId="3940167287" sldId="356"/>
        </pc:sldMkLst>
        <pc:spChg chg="mod">
          <ac:chgData name="Robert McQuillan" userId="cd82d8117e6824a6" providerId="LiveId" clId="{7EA129F9-1CB3-4530-8525-2F5F2029C402}" dt="2021-03-29T05:04:05.660" v="353" actId="113"/>
          <ac:spMkLst>
            <pc:docMk/>
            <pc:sldMk cId="3940167287" sldId="356"/>
            <ac:spMk id="2" creationId="{00000000-0000-0000-0000-000000000000}"/>
          </ac:spMkLst>
        </pc:spChg>
        <pc:picChg chg="mod">
          <ac:chgData name="Robert McQuillan" userId="cd82d8117e6824a6" providerId="LiveId" clId="{7EA129F9-1CB3-4530-8525-2F5F2029C402}" dt="2021-03-29T05:04:12.816" v="355" actId="14100"/>
          <ac:picMkLst>
            <pc:docMk/>
            <pc:sldMk cId="3940167287" sldId="356"/>
            <ac:picMk id="6" creationId="{00000000-0000-0000-0000-000000000000}"/>
          </ac:picMkLst>
        </pc:picChg>
      </pc:sldChg>
      <pc:sldChg chg="modSp mod">
        <pc:chgData name="Robert McQuillan" userId="cd82d8117e6824a6" providerId="LiveId" clId="{7EA129F9-1CB3-4530-8525-2F5F2029C402}" dt="2021-03-29T05:07:49.026" v="389" actId="20577"/>
        <pc:sldMkLst>
          <pc:docMk/>
          <pc:sldMk cId="2705408607" sldId="357"/>
        </pc:sldMkLst>
        <pc:spChg chg="mod">
          <ac:chgData name="Robert McQuillan" userId="cd82d8117e6824a6" providerId="LiveId" clId="{7EA129F9-1CB3-4530-8525-2F5F2029C402}" dt="2021-03-29T05:06:18.429" v="356" actId="113"/>
          <ac:spMkLst>
            <pc:docMk/>
            <pc:sldMk cId="2705408607" sldId="357"/>
            <ac:spMk id="2" creationId="{00000000-0000-0000-0000-000000000000}"/>
          </ac:spMkLst>
        </pc:spChg>
        <pc:spChg chg="mod">
          <ac:chgData name="Robert McQuillan" userId="cd82d8117e6824a6" providerId="LiveId" clId="{7EA129F9-1CB3-4530-8525-2F5F2029C402}" dt="2021-03-29T05:07:49.026" v="389" actId="20577"/>
          <ac:spMkLst>
            <pc:docMk/>
            <pc:sldMk cId="2705408607" sldId="357"/>
            <ac:spMk id="3" creationId="{00000000-0000-0000-0000-000000000000}"/>
          </ac:spMkLst>
        </pc:spChg>
      </pc:sldChg>
      <pc:sldChg chg="modSp mod">
        <pc:chgData name="Robert McQuillan" userId="cd82d8117e6824a6" providerId="LiveId" clId="{7EA129F9-1CB3-4530-8525-2F5F2029C402}" dt="2021-03-29T05:09:55.667" v="395" actId="114"/>
        <pc:sldMkLst>
          <pc:docMk/>
          <pc:sldMk cId="1891746808" sldId="358"/>
        </pc:sldMkLst>
        <pc:spChg chg="mod">
          <ac:chgData name="Robert McQuillan" userId="cd82d8117e6824a6" providerId="LiveId" clId="{7EA129F9-1CB3-4530-8525-2F5F2029C402}" dt="2021-03-29T05:08:21.582" v="390" actId="113"/>
          <ac:spMkLst>
            <pc:docMk/>
            <pc:sldMk cId="1891746808" sldId="358"/>
            <ac:spMk id="2" creationId="{00000000-0000-0000-0000-000000000000}"/>
          </ac:spMkLst>
        </pc:spChg>
        <pc:spChg chg="mod">
          <ac:chgData name="Robert McQuillan" userId="cd82d8117e6824a6" providerId="LiveId" clId="{7EA129F9-1CB3-4530-8525-2F5F2029C402}" dt="2021-03-29T05:09:55.667" v="395" actId="114"/>
          <ac:spMkLst>
            <pc:docMk/>
            <pc:sldMk cId="1891746808" sldId="358"/>
            <ac:spMk id="3" creationId="{00000000-0000-0000-0000-000000000000}"/>
          </ac:spMkLst>
        </pc:spChg>
      </pc:sldChg>
      <pc:sldChg chg="modSp mod">
        <pc:chgData name="Robert McQuillan" userId="cd82d8117e6824a6" providerId="LiveId" clId="{7EA129F9-1CB3-4530-8525-2F5F2029C402}" dt="2021-03-29T05:08:38.539" v="392" actId="255"/>
        <pc:sldMkLst>
          <pc:docMk/>
          <pc:sldMk cId="3810755487" sldId="359"/>
        </pc:sldMkLst>
        <pc:spChg chg="mod">
          <ac:chgData name="Robert McQuillan" userId="cd82d8117e6824a6" providerId="LiveId" clId="{7EA129F9-1CB3-4530-8525-2F5F2029C402}" dt="2021-03-29T05:08:30.774" v="391" actId="113"/>
          <ac:spMkLst>
            <pc:docMk/>
            <pc:sldMk cId="3810755487" sldId="359"/>
            <ac:spMk id="2" creationId="{00000000-0000-0000-0000-000000000000}"/>
          </ac:spMkLst>
        </pc:spChg>
        <pc:spChg chg="mod">
          <ac:chgData name="Robert McQuillan" userId="cd82d8117e6824a6" providerId="LiveId" clId="{7EA129F9-1CB3-4530-8525-2F5F2029C402}" dt="2021-03-29T05:08:38.539" v="392" actId="255"/>
          <ac:spMkLst>
            <pc:docMk/>
            <pc:sldMk cId="3810755487" sldId="359"/>
            <ac:spMk id="3" creationId="{00000000-0000-0000-0000-000000000000}"/>
          </ac:spMkLst>
        </pc:spChg>
      </pc:sldChg>
    </pc:docChg>
  </pc:docChgLst>
  <pc:docChgLst>
    <pc:chgData name="Robert McQuillan" userId="cd82d8117e6824a6" providerId="LiveId" clId="{BDA32065-2E30-41E1-94A1-18798BFBC891}"/>
    <pc:docChg chg="custSel modSld sldOrd">
      <pc:chgData name="Robert McQuillan" userId="cd82d8117e6824a6" providerId="LiveId" clId="{BDA32065-2E30-41E1-94A1-18798BFBC891}" dt="2021-09-27T08:19:34.823" v="457" actId="20577"/>
      <pc:docMkLst>
        <pc:docMk/>
      </pc:docMkLst>
      <pc:sldChg chg="modSp mod">
        <pc:chgData name="Robert McQuillan" userId="cd82d8117e6824a6" providerId="LiveId" clId="{BDA32065-2E30-41E1-94A1-18798BFBC891}" dt="2021-09-27T07:30:31.875" v="387" actId="20577"/>
        <pc:sldMkLst>
          <pc:docMk/>
          <pc:sldMk cId="4146372492" sldId="258"/>
        </pc:sldMkLst>
        <pc:spChg chg="mod">
          <ac:chgData name="Robert McQuillan" userId="cd82d8117e6824a6" providerId="LiveId" clId="{BDA32065-2E30-41E1-94A1-18798BFBC891}" dt="2021-09-27T07:28:58.808" v="354" actId="20577"/>
          <ac:spMkLst>
            <pc:docMk/>
            <pc:sldMk cId="4146372492" sldId="258"/>
            <ac:spMk id="2" creationId="{00000000-0000-0000-0000-000000000000}"/>
          </ac:spMkLst>
        </pc:spChg>
        <pc:spChg chg="mod">
          <ac:chgData name="Robert McQuillan" userId="cd82d8117e6824a6" providerId="LiveId" clId="{BDA32065-2E30-41E1-94A1-18798BFBC891}" dt="2021-09-27T07:30:31.875" v="387" actId="20577"/>
          <ac:spMkLst>
            <pc:docMk/>
            <pc:sldMk cId="4146372492" sldId="258"/>
            <ac:spMk id="3" creationId="{00000000-0000-0000-0000-000000000000}"/>
          </ac:spMkLst>
        </pc:spChg>
      </pc:sldChg>
      <pc:sldChg chg="ord">
        <pc:chgData name="Robert McQuillan" userId="cd82d8117e6824a6" providerId="LiveId" clId="{BDA32065-2E30-41E1-94A1-18798BFBC891}" dt="2021-09-27T06:22:04.889" v="9"/>
        <pc:sldMkLst>
          <pc:docMk/>
          <pc:sldMk cId="1582786310" sldId="330"/>
        </pc:sldMkLst>
      </pc:sldChg>
      <pc:sldChg chg="modSp mod">
        <pc:chgData name="Robert McQuillan" userId="cd82d8117e6824a6" providerId="LiveId" clId="{BDA32065-2E30-41E1-94A1-18798BFBC891}" dt="2021-09-27T07:30:48.601" v="395" actId="27636"/>
        <pc:sldMkLst>
          <pc:docMk/>
          <pc:sldMk cId="3675167391" sldId="331"/>
        </pc:sldMkLst>
        <pc:spChg chg="mod">
          <ac:chgData name="Robert McQuillan" userId="cd82d8117e6824a6" providerId="LiveId" clId="{BDA32065-2E30-41E1-94A1-18798BFBC891}" dt="2021-09-27T07:30:48.601" v="395" actId="27636"/>
          <ac:spMkLst>
            <pc:docMk/>
            <pc:sldMk cId="3675167391" sldId="331"/>
            <ac:spMk id="3" creationId="{00000000-0000-0000-0000-000000000000}"/>
          </ac:spMkLst>
        </pc:spChg>
      </pc:sldChg>
      <pc:sldChg chg="modSp mod">
        <pc:chgData name="Robert McQuillan" userId="cd82d8117e6824a6" providerId="LiveId" clId="{BDA32065-2E30-41E1-94A1-18798BFBC891}" dt="2021-09-27T07:05:34.443" v="326" actId="20577"/>
        <pc:sldMkLst>
          <pc:docMk/>
          <pc:sldMk cId="2189324791" sldId="332"/>
        </pc:sldMkLst>
        <pc:spChg chg="mod">
          <ac:chgData name="Robert McQuillan" userId="cd82d8117e6824a6" providerId="LiveId" clId="{BDA32065-2E30-41E1-94A1-18798BFBC891}" dt="2021-09-27T07:02:14.153" v="242" actId="21"/>
          <ac:spMkLst>
            <pc:docMk/>
            <pc:sldMk cId="2189324791" sldId="332"/>
            <ac:spMk id="2" creationId="{00000000-0000-0000-0000-000000000000}"/>
          </ac:spMkLst>
        </pc:spChg>
        <pc:spChg chg="mod">
          <ac:chgData name="Robert McQuillan" userId="cd82d8117e6824a6" providerId="LiveId" clId="{BDA32065-2E30-41E1-94A1-18798BFBC891}" dt="2021-09-27T07:05:34.443" v="326" actId="20577"/>
          <ac:spMkLst>
            <pc:docMk/>
            <pc:sldMk cId="2189324791" sldId="332"/>
            <ac:spMk id="3" creationId="{00000000-0000-0000-0000-000000000000}"/>
          </ac:spMkLst>
        </pc:spChg>
      </pc:sldChg>
      <pc:sldChg chg="modSp mod">
        <pc:chgData name="Robert McQuillan" userId="cd82d8117e6824a6" providerId="LiveId" clId="{BDA32065-2E30-41E1-94A1-18798BFBC891}" dt="2021-09-27T06:17:19.304" v="7" actId="114"/>
        <pc:sldMkLst>
          <pc:docMk/>
          <pc:sldMk cId="3330763015" sldId="349"/>
        </pc:sldMkLst>
        <pc:spChg chg="mod">
          <ac:chgData name="Robert McQuillan" userId="cd82d8117e6824a6" providerId="LiveId" clId="{BDA32065-2E30-41E1-94A1-18798BFBC891}" dt="2021-09-27T06:17:19.304" v="7" actId="114"/>
          <ac:spMkLst>
            <pc:docMk/>
            <pc:sldMk cId="3330763015" sldId="349"/>
            <ac:spMk id="3" creationId="{00000000-0000-0000-0000-000000000000}"/>
          </ac:spMkLst>
        </pc:spChg>
      </pc:sldChg>
      <pc:sldChg chg="modSp mod">
        <pc:chgData name="Robert McQuillan" userId="cd82d8117e6824a6" providerId="LiveId" clId="{BDA32065-2E30-41E1-94A1-18798BFBC891}" dt="2021-09-27T08:19:34.823" v="457" actId="20577"/>
        <pc:sldMkLst>
          <pc:docMk/>
          <pc:sldMk cId="827317610" sldId="355"/>
        </pc:sldMkLst>
        <pc:spChg chg="mod">
          <ac:chgData name="Robert McQuillan" userId="cd82d8117e6824a6" providerId="LiveId" clId="{BDA32065-2E30-41E1-94A1-18798BFBC891}" dt="2021-09-27T08:19:34.823" v="457" actId="20577"/>
          <ac:spMkLst>
            <pc:docMk/>
            <pc:sldMk cId="827317610" sldId="355"/>
            <ac:spMk id="3" creationId="{00000000-0000-0000-0000-000000000000}"/>
          </ac:spMkLst>
        </pc:spChg>
        <pc:graphicFrameChg chg="mod modGraphic">
          <ac:chgData name="Robert McQuillan" userId="cd82d8117e6824a6" providerId="LiveId" clId="{BDA32065-2E30-41E1-94A1-18798BFBC891}" dt="2021-09-27T08:17:57.999" v="449" actId="14100"/>
          <ac:graphicFrameMkLst>
            <pc:docMk/>
            <pc:sldMk cId="827317610" sldId="355"/>
            <ac:graphicFrameMk id="5" creationId="{00000000-0000-0000-0000-000000000000}"/>
          </ac:graphicFrameMkLst>
        </pc:graphicFrameChg>
      </pc:sldChg>
      <pc:sldChg chg="modSp mod">
        <pc:chgData name="Robert McQuillan" userId="cd82d8117e6824a6" providerId="LiveId" clId="{BDA32065-2E30-41E1-94A1-18798BFBC891}" dt="2021-09-27T07:59:34.264" v="397" actId="113"/>
        <pc:sldMkLst>
          <pc:docMk/>
          <pc:sldMk cId="1891746808" sldId="358"/>
        </pc:sldMkLst>
        <pc:spChg chg="mod">
          <ac:chgData name="Robert McQuillan" userId="cd82d8117e6824a6" providerId="LiveId" clId="{BDA32065-2E30-41E1-94A1-18798BFBC891}" dt="2021-09-27T07:59:34.264" v="397" actId="113"/>
          <ac:spMkLst>
            <pc:docMk/>
            <pc:sldMk cId="1891746808" sldId="358"/>
            <ac:spMk id="3" creationId="{00000000-0000-0000-0000-000000000000}"/>
          </ac:spMkLst>
        </pc:spChg>
      </pc:sldChg>
    </pc:docChg>
  </pc:docChgLst>
  <pc:docChgLst>
    <pc:chgData name="Robert McQuillan" userId="cd82d8117e6824a6" providerId="LiveId" clId="{AEAB5FFE-962D-419B-91F4-989EECAC15C2}"/>
    <pc:docChg chg="custSel modSld">
      <pc:chgData name="Robert McQuillan" userId="cd82d8117e6824a6" providerId="LiveId" clId="{AEAB5FFE-962D-419B-91F4-989EECAC15C2}" dt="2021-06-28T08:07:52.735" v="160" actId="20577"/>
      <pc:docMkLst>
        <pc:docMk/>
      </pc:docMkLst>
      <pc:sldChg chg="delSp modSp mod">
        <pc:chgData name="Robert McQuillan" userId="cd82d8117e6824a6" providerId="LiveId" clId="{AEAB5FFE-962D-419B-91F4-989EECAC15C2}" dt="2021-06-28T06:10:55.885" v="88" actId="20577"/>
        <pc:sldMkLst>
          <pc:docMk/>
          <pc:sldMk cId="1891697312" sldId="256"/>
        </pc:sldMkLst>
        <pc:spChg chg="mod">
          <ac:chgData name="Robert McQuillan" userId="cd82d8117e6824a6" providerId="LiveId" clId="{AEAB5FFE-962D-419B-91F4-989EECAC15C2}" dt="2021-06-28T06:10:55.885" v="88" actId="20577"/>
          <ac:spMkLst>
            <pc:docMk/>
            <pc:sldMk cId="1891697312" sldId="256"/>
            <ac:spMk id="2" creationId="{00000000-0000-0000-0000-000000000000}"/>
          </ac:spMkLst>
        </pc:spChg>
        <pc:spChg chg="del mod">
          <ac:chgData name="Robert McQuillan" userId="cd82d8117e6824a6" providerId="LiveId" clId="{AEAB5FFE-962D-419B-91F4-989EECAC15C2}" dt="2021-06-28T01:48:09.417" v="45" actId="21"/>
          <ac:spMkLst>
            <pc:docMk/>
            <pc:sldMk cId="1891697312" sldId="256"/>
            <ac:spMk id="5" creationId="{00000000-0000-0000-0000-000000000000}"/>
          </ac:spMkLst>
        </pc:spChg>
      </pc:sldChg>
      <pc:sldChg chg="modSp mod">
        <pc:chgData name="Robert McQuillan" userId="cd82d8117e6824a6" providerId="LiveId" clId="{AEAB5FFE-962D-419B-91F4-989EECAC15C2}" dt="2021-06-28T07:03:47.428" v="107" actId="113"/>
        <pc:sldMkLst>
          <pc:docMk/>
          <pc:sldMk cId="4146372492" sldId="258"/>
        </pc:sldMkLst>
        <pc:spChg chg="mod">
          <ac:chgData name="Robert McQuillan" userId="cd82d8117e6824a6" providerId="LiveId" clId="{AEAB5FFE-962D-419B-91F4-989EECAC15C2}" dt="2021-06-28T07:03:47.428" v="107" actId="113"/>
          <ac:spMkLst>
            <pc:docMk/>
            <pc:sldMk cId="4146372492" sldId="258"/>
            <ac:spMk id="3" creationId="{00000000-0000-0000-0000-000000000000}"/>
          </ac:spMkLst>
        </pc:spChg>
      </pc:sldChg>
      <pc:sldChg chg="modSp mod">
        <pc:chgData name="Robert McQuillan" userId="cd82d8117e6824a6" providerId="LiveId" clId="{AEAB5FFE-962D-419B-91F4-989EECAC15C2}" dt="2021-06-28T07:43:38.669" v="108" actId="20577"/>
        <pc:sldMkLst>
          <pc:docMk/>
          <pc:sldMk cId="2849820047" sldId="298"/>
        </pc:sldMkLst>
        <pc:spChg chg="mod">
          <ac:chgData name="Robert McQuillan" userId="cd82d8117e6824a6" providerId="LiveId" clId="{AEAB5FFE-962D-419B-91F4-989EECAC15C2}" dt="2021-06-28T07:43:38.669" v="108" actId="20577"/>
          <ac:spMkLst>
            <pc:docMk/>
            <pc:sldMk cId="2849820047" sldId="298"/>
            <ac:spMk id="3" creationId="{00000000-0000-0000-0000-000000000000}"/>
          </ac:spMkLst>
        </pc:spChg>
      </pc:sldChg>
      <pc:sldChg chg="modSp mod">
        <pc:chgData name="Robert McQuillan" userId="cd82d8117e6824a6" providerId="LiveId" clId="{AEAB5FFE-962D-419B-91F4-989EECAC15C2}" dt="2021-06-28T06:25:37.855" v="96" actId="6549"/>
        <pc:sldMkLst>
          <pc:docMk/>
          <pc:sldMk cId="2319452719" sldId="329"/>
        </pc:sldMkLst>
        <pc:spChg chg="mod">
          <ac:chgData name="Robert McQuillan" userId="cd82d8117e6824a6" providerId="LiveId" clId="{AEAB5FFE-962D-419B-91F4-989EECAC15C2}" dt="2021-06-28T06:25:37.855" v="96" actId="6549"/>
          <ac:spMkLst>
            <pc:docMk/>
            <pc:sldMk cId="2319452719" sldId="329"/>
            <ac:spMk id="4" creationId="{00000000-0000-0000-0000-000000000000}"/>
          </ac:spMkLst>
        </pc:spChg>
        <pc:picChg chg="mod">
          <ac:chgData name="Robert McQuillan" userId="cd82d8117e6824a6" providerId="LiveId" clId="{AEAB5FFE-962D-419B-91F4-989EECAC15C2}" dt="2021-06-28T06:25:06.290" v="95" actId="14100"/>
          <ac:picMkLst>
            <pc:docMk/>
            <pc:sldMk cId="2319452719" sldId="329"/>
            <ac:picMk id="6" creationId="{00000000-0000-0000-0000-000000000000}"/>
          </ac:picMkLst>
        </pc:picChg>
      </pc:sldChg>
      <pc:sldChg chg="modSp mod">
        <pc:chgData name="Robert McQuillan" userId="cd82d8117e6824a6" providerId="LiveId" clId="{AEAB5FFE-962D-419B-91F4-989EECAC15C2}" dt="2021-06-28T06:24:29.941" v="91" actId="5793"/>
        <pc:sldMkLst>
          <pc:docMk/>
          <pc:sldMk cId="3330763015" sldId="349"/>
        </pc:sldMkLst>
        <pc:spChg chg="mod">
          <ac:chgData name="Robert McQuillan" userId="cd82d8117e6824a6" providerId="LiveId" clId="{AEAB5FFE-962D-419B-91F4-989EECAC15C2}" dt="2021-06-28T06:24:29.941" v="91" actId="5793"/>
          <ac:spMkLst>
            <pc:docMk/>
            <pc:sldMk cId="3330763015" sldId="349"/>
            <ac:spMk id="3" creationId="{00000000-0000-0000-0000-000000000000}"/>
          </ac:spMkLst>
        </pc:spChg>
      </pc:sldChg>
      <pc:sldChg chg="modSp mod">
        <pc:chgData name="Robert McQuillan" userId="cd82d8117e6824a6" providerId="LiveId" clId="{AEAB5FFE-962D-419B-91F4-989EECAC15C2}" dt="2021-06-28T08:04:23.748" v="134" actId="20577"/>
        <pc:sldMkLst>
          <pc:docMk/>
          <pc:sldMk cId="3115580493" sldId="353"/>
        </pc:sldMkLst>
        <pc:spChg chg="mod">
          <ac:chgData name="Robert McQuillan" userId="cd82d8117e6824a6" providerId="LiveId" clId="{AEAB5FFE-962D-419B-91F4-989EECAC15C2}" dt="2021-06-28T08:04:23.748" v="134" actId="20577"/>
          <ac:spMkLst>
            <pc:docMk/>
            <pc:sldMk cId="3115580493" sldId="353"/>
            <ac:spMk id="3" creationId="{00000000-0000-0000-0000-000000000000}"/>
          </ac:spMkLst>
        </pc:spChg>
      </pc:sldChg>
      <pc:sldChg chg="modSp mod">
        <pc:chgData name="Robert McQuillan" userId="cd82d8117e6824a6" providerId="LiveId" clId="{AEAB5FFE-962D-419B-91F4-989EECAC15C2}" dt="2021-06-28T08:07:52.735" v="160" actId="20577"/>
        <pc:sldMkLst>
          <pc:docMk/>
          <pc:sldMk cId="3142638832" sldId="354"/>
        </pc:sldMkLst>
        <pc:graphicFrameChg chg="modGraphic">
          <ac:chgData name="Robert McQuillan" userId="cd82d8117e6824a6" providerId="LiveId" clId="{AEAB5FFE-962D-419B-91F4-989EECAC15C2}" dt="2021-06-28T08:07:52.735" v="160" actId="20577"/>
          <ac:graphicFrameMkLst>
            <pc:docMk/>
            <pc:sldMk cId="3142638832" sldId="354"/>
            <ac:graphicFrameMk id="4" creationId="{00000000-0000-0000-0000-000000000000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F15F13-C9BA-47EE-A7A0-CF0042A89A12}" type="datetimeFigureOut">
              <a:rPr lang="en-AU" smtClean="0"/>
              <a:t>27/09/2021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1A6717-EA3A-40AE-975D-E22B5B004C1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6153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69F2D-61FB-4346-A4F5-F63C457E4008}" type="datetimeFigureOut">
              <a:rPr lang="en-AU" smtClean="0"/>
              <a:t>27/09/2021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395EB-F193-4BF0-AEF7-E30BB81469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7513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69F2D-61FB-4346-A4F5-F63C457E4008}" type="datetimeFigureOut">
              <a:rPr lang="en-AU" smtClean="0"/>
              <a:t>27/09/2021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395EB-F193-4BF0-AEF7-E30BB81469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6432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69F2D-61FB-4346-A4F5-F63C457E4008}" type="datetimeFigureOut">
              <a:rPr lang="en-AU" smtClean="0"/>
              <a:t>27/09/2021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395EB-F193-4BF0-AEF7-E30BB81469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3423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69F2D-61FB-4346-A4F5-F63C457E4008}" type="datetimeFigureOut">
              <a:rPr lang="en-AU" smtClean="0"/>
              <a:t>27/09/2021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395EB-F193-4BF0-AEF7-E30BB81469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7388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69F2D-61FB-4346-A4F5-F63C457E4008}" type="datetimeFigureOut">
              <a:rPr lang="en-AU" smtClean="0"/>
              <a:t>27/09/2021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395EB-F193-4BF0-AEF7-E30BB81469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8206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69F2D-61FB-4346-A4F5-F63C457E4008}" type="datetimeFigureOut">
              <a:rPr lang="en-AU" smtClean="0"/>
              <a:t>27/09/2021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395EB-F193-4BF0-AEF7-E30BB81469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2257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69F2D-61FB-4346-A4F5-F63C457E4008}" type="datetimeFigureOut">
              <a:rPr lang="en-AU" smtClean="0"/>
              <a:t>27/09/2021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395EB-F193-4BF0-AEF7-E30BB81469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6482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69F2D-61FB-4346-A4F5-F63C457E4008}" type="datetimeFigureOut">
              <a:rPr lang="en-AU" smtClean="0"/>
              <a:t>27/09/2021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395EB-F193-4BF0-AEF7-E30BB81469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5292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69F2D-61FB-4346-A4F5-F63C457E4008}" type="datetimeFigureOut">
              <a:rPr lang="en-AU" smtClean="0"/>
              <a:t>27/09/2021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395EB-F193-4BF0-AEF7-E30BB81469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5787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69F2D-61FB-4346-A4F5-F63C457E4008}" type="datetimeFigureOut">
              <a:rPr lang="en-AU" smtClean="0"/>
              <a:t>27/09/2021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395EB-F193-4BF0-AEF7-E30BB81469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7089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69F2D-61FB-4346-A4F5-F63C457E4008}" type="datetimeFigureOut">
              <a:rPr lang="en-AU" smtClean="0"/>
              <a:t>27/09/2021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395EB-F193-4BF0-AEF7-E30BB81469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676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69F2D-61FB-4346-A4F5-F63C457E4008}" type="datetimeFigureOut">
              <a:rPr lang="en-AU" smtClean="0"/>
              <a:t>27/09/2021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395EB-F193-4BF0-AEF7-E30BB81469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6508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anandtech.com/show/3851/everything-you-always-wanted-to-know-about-sdram-memory-but-were-afraid-to-ask/5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mshardware.com/news/ddr5-specifications-8400-mhz-cpu-cores" TargetMode="External"/><Relationship Id="rId2" Type="http://schemas.openxmlformats.org/officeDocument/2006/relationships/hyperlink" Target="https://www.wepc.com/reviews/ddr5-latest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836712"/>
            <a:ext cx="8352928" cy="5616624"/>
          </a:xfrm>
        </p:spPr>
        <p:txBody>
          <a:bodyPr>
            <a:normAutofit fontScale="90000"/>
          </a:bodyPr>
          <a:lstStyle/>
          <a:p>
            <a:pPr algn="l"/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Memory Systems  &amp;   Technologies</a:t>
            </a:r>
            <a:br>
              <a:rPr lang="en-AU" dirty="0"/>
            </a:br>
            <a:r>
              <a:rPr lang="en-US" dirty="0"/>
              <a:t> </a:t>
            </a:r>
            <a:r>
              <a:rPr lang="en-AU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br>
              <a:rPr lang="en-AU" sz="3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AU" sz="2700" dirty="0">
                <a:latin typeface="Times New Roman" pitchFamily="18" charset="0"/>
                <a:cs typeface="Times New Roman" pitchFamily="18" charset="0"/>
              </a:rPr>
              <a:t>Two main types of memory technology:</a:t>
            </a:r>
            <a:br>
              <a:rPr lang="en-AU" sz="2700" dirty="0">
                <a:latin typeface="Times New Roman" pitchFamily="18" charset="0"/>
                <a:cs typeface="Times New Roman" pitchFamily="18" charset="0"/>
              </a:rPr>
            </a:br>
            <a:br>
              <a:rPr lang="en-AU" sz="2700" dirty="0">
                <a:latin typeface="Times New Roman" pitchFamily="18" charset="0"/>
                <a:cs typeface="Times New Roman" pitchFamily="18" charset="0"/>
              </a:rPr>
            </a:br>
            <a:r>
              <a:rPr lang="en-AU" sz="36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Static</a:t>
            </a:r>
            <a:br>
              <a:rPr lang="en-AU" sz="36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AU" sz="2700" dirty="0">
                <a:latin typeface="Times New Roman" pitchFamily="18" charset="0"/>
                <a:cs typeface="Times New Roman" pitchFamily="18" charset="0"/>
              </a:rPr>
              <a:t>-  expensive but fast </a:t>
            </a:r>
            <a:br>
              <a:rPr lang="en-AU" sz="2700" dirty="0">
                <a:latin typeface="Times New Roman" pitchFamily="18" charset="0"/>
                <a:cs typeface="Times New Roman" pitchFamily="18" charset="0"/>
              </a:rPr>
            </a:br>
            <a:r>
              <a:rPr lang="en-AU" sz="2700" dirty="0">
                <a:latin typeface="Times New Roman" pitchFamily="18" charset="0"/>
                <a:cs typeface="Times New Roman" pitchFamily="18" charset="0"/>
              </a:rPr>
              <a:t>-  does not need refreshing </a:t>
            </a:r>
            <a:br>
              <a:rPr lang="en-AU" sz="2700" dirty="0">
                <a:latin typeface="Times New Roman" pitchFamily="18" charset="0"/>
                <a:cs typeface="Times New Roman" pitchFamily="18" charset="0"/>
              </a:rPr>
            </a:br>
            <a:r>
              <a:rPr lang="en-AU" sz="2700" dirty="0">
                <a:latin typeface="Times New Roman" pitchFamily="18" charset="0"/>
                <a:cs typeface="Times New Roman" pitchFamily="18" charset="0"/>
              </a:rPr>
              <a:t>-  used by </a:t>
            </a:r>
            <a:r>
              <a:rPr lang="en-AU" sz="2700" b="1" dirty="0">
                <a:latin typeface="Times New Roman" pitchFamily="18" charset="0"/>
                <a:cs typeface="Times New Roman" pitchFamily="18" charset="0"/>
              </a:rPr>
              <a:t>cache</a:t>
            </a:r>
            <a:br>
              <a:rPr lang="en-AU" sz="2700" dirty="0">
                <a:latin typeface="Times New Roman" pitchFamily="18" charset="0"/>
                <a:cs typeface="Times New Roman" pitchFamily="18" charset="0"/>
              </a:rPr>
            </a:br>
            <a:br>
              <a:rPr lang="en-AU" sz="2700" dirty="0">
                <a:latin typeface="Times New Roman" pitchFamily="18" charset="0"/>
                <a:cs typeface="Times New Roman" pitchFamily="18" charset="0"/>
              </a:rPr>
            </a:br>
            <a:r>
              <a:rPr lang="en-AU" sz="36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Dynamic</a:t>
            </a:r>
            <a:br>
              <a:rPr lang="en-AU" sz="2700" dirty="0">
                <a:latin typeface="Times New Roman" pitchFamily="18" charset="0"/>
                <a:cs typeface="Times New Roman" pitchFamily="18" charset="0"/>
              </a:rPr>
            </a:br>
            <a:r>
              <a:rPr lang="en-AU" sz="2800" dirty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AU" sz="2700" dirty="0">
                <a:latin typeface="Times New Roman" pitchFamily="18" charset="0"/>
                <a:cs typeface="Times New Roman" pitchFamily="18" charset="0"/>
              </a:rPr>
              <a:t>cheaper, higher density of storage, but slower </a:t>
            </a:r>
            <a:br>
              <a:rPr lang="en-AU" sz="2700" dirty="0">
                <a:latin typeface="Times New Roman" pitchFamily="18" charset="0"/>
                <a:cs typeface="Times New Roman" pitchFamily="18" charset="0"/>
              </a:rPr>
            </a:br>
            <a:r>
              <a:rPr lang="en-AU" sz="2700" dirty="0">
                <a:latin typeface="Times New Roman" pitchFamily="18" charset="0"/>
                <a:cs typeface="Times New Roman" pitchFamily="18" charset="0"/>
              </a:rPr>
              <a:t>– requires refreshing or the information is lost </a:t>
            </a:r>
            <a:br>
              <a:rPr lang="en-AU" sz="2700" dirty="0">
                <a:latin typeface="Times New Roman" pitchFamily="18" charset="0"/>
                <a:cs typeface="Times New Roman" pitchFamily="18" charset="0"/>
              </a:rPr>
            </a:br>
            <a:r>
              <a:rPr lang="en-AU" sz="2700" dirty="0">
                <a:latin typeface="Times New Roman" pitchFamily="18" charset="0"/>
                <a:cs typeface="Times New Roman" pitchFamily="18" charset="0"/>
              </a:rPr>
              <a:t>- used by main memory</a:t>
            </a:r>
            <a:br>
              <a:rPr lang="en-AU" sz="2700" dirty="0">
                <a:latin typeface="Times New Roman" pitchFamily="18" charset="0"/>
                <a:cs typeface="Times New Roman" pitchFamily="18" charset="0"/>
              </a:rPr>
            </a:br>
            <a:r>
              <a:rPr lang="en-AU" sz="2000" dirty="0">
                <a:latin typeface="Times New Roman" pitchFamily="18" charset="0"/>
                <a:cs typeface="Times New Roman" pitchFamily="18" charset="0"/>
              </a:rPr>
              <a:t>	</a:t>
            </a:r>
            <a:br>
              <a:rPr lang="en-AU" sz="2000" dirty="0">
                <a:latin typeface="Times New Roman" pitchFamily="18" charset="0"/>
                <a:cs typeface="Times New Roman" pitchFamily="18" charset="0"/>
              </a:rPr>
            </a:br>
            <a:r>
              <a:rPr lang="en-AU" sz="3600" dirty="0">
                <a:latin typeface="Times New Roman" pitchFamily="18" charset="0"/>
                <a:cs typeface="Times New Roman" pitchFamily="18" charset="0"/>
              </a:rPr>
              <a:t>Both types are </a:t>
            </a:r>
            <a:r>
              <a:rPr lang="en-AU" sz="3600" b="1" dirty="0">
                <a:latin typeface="Times New Roman" pitchFamily="18" charset="0"/>
                <a:cs typeface="Times New Roman" pitchFamily="18" charset="0"/>
              </a:rPr>
              <a:t>volatile</a:t>
            </a:r>
            <a:br>
              <a:rPr lang="en-AU" sz="2000" dirty="0">
                <a:latin typeface="Times New Roman" pitchFamily="18" charset="0"/>
                <a:cs typeface="Times New Roman" pitchFamily="18" charset="0"/>
              </a:rPr>
            </a:br>
            <a:r>
              <a:rPr lang="en-US" sz="2700" dirty="0">
                <a:latin typeface="Times New Roman" pitchFamily="18" charset="0"/>
                <a:cs typeface="Times New Roman" pitchFamily="18" charset="0"/>
              </a:rPr>
              <a:t> </a:t>
            </a:r>
            <a:br>
              <a:rPr lang="en-AU" sz="2700" dirty="0">
                <a:latin typeface="Times New Roman" pitchFamily="18" charset="0"/>
                <a:cs typeface="Times New Roman" pitchFamily="18" charset="0"/>
              </a:rPr>
            </a:br>
            <a:r>
              <a:rPr lang="en-US" b="1" dirty="0"/>
              <a:t>                                                </a:t>
            </a:r>
            <a:br>
              <a:rPr lang="en-AU" dirty="0"/>
            </a:b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15616" y="6356350"/>
            <a:ext cx="6552728" cy="365125"/>
          </a:xfrm>
        </p:spPr>
        <p:txBody>
          <a:bodyPr/>
          <a:lstStyle/>
          <a:p>
            <a:r>
              <a:rPr lang="en-AU" dirty="0"/>
              <a:t>RMIT Computer Science and Information Technology</a:t>
            </a:r>
          </a:p>
        </p:txBody>
      </p:sp>
    </p:spTree>
    <p:extLst>
      <p:ext uri="{BB962C8B-B14F-4D97-AF65-F5344CB8AC3E}">
        <p14:creationId xmlns:p14="http://schemas.microsoft.com/office/powerpoint/2010/main" val="1891697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432048"/>
          </a:xfrm>
        </p:spPr>
        <p:txBody>
          <a:bodyPr>
            <a:normAutofit fontScale="90000"/>
          </a:bodyPr>
          <a:lstStyle/>
          <a:p>
            <a:r>
              <a:rPr lang="en-AU" b="1" dirty="0">
                <a:solidFill>
                  <a:srgbClr val="0070C0"/>
                </a:solidFill>
              </a:rPr>
              <a:t>Memory Timing parameters</a:t>
            </a:r>
            <a:br>
              <a:rPr lang="en-AU" dirty="0">
                <a:solidFill>
                  <a:srgbClr val="0070C0"/>
                </a:solidFill>
              </a:rPr>
            </a:br>
            <a:br>
              <a:rPr lang="en-AU" dirty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/>
          <a:lstStyle/>
          <a:p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1069965"/>
            <a:ext cx="8867328" cy="625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4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432048"/>
          </a:xfrm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rgbClr val="0070C0"/>
                </a:solidFill>
              </a:rPr>
              <a:t>Examples</a:t>
            </a:r>
            <a:br>
              <a:rPr lang="en-AU" dirty="0">
                <a:solidFill>
                  <a:srgbClr val="0070C0"/>
                </a:solidFill>
              </a:rPr>
            </a:br>
            <a:br>
              <a:rPr lang="en-AU" dirty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507288" cy="4857403"/>
          </a:xfrm>
        </p:spPr>
        <p:txBody>
          <a:bodyPr/>
          <a:lstStyle/>
          <a:p>
            <a:r>
              <a:rPr lang="en-AU" sz="1800" dirty="0">
                <a:latin typeface="Times New Roman" pitchFamily="18" charset="0"/>
                <a:cs typeface="Times New Roman" pitchFamily="18" charset="0"/>
              </a:rPr>
              <a:t>Assuming 6-6-6-18 timing </a:t>
            </a:r>
          </a:p>
          <a:p>
            <a:r>
              <a:rPr lang="en-AU" sz="1800" dirty="0">
                <a:latin typeface="Times New Roman" pitchFamily="18" charset="0"/>
                <a:cs typeface="Times New Roman" pitchFamily="18" charset="0"/>
              </a:rPr>
              <a:t> If the required data is in the currently opened memory row, access time is CL, i.e. 6 clock cycles </a:t>
            </a:r>
          </a:p>
          <a:p>
            <a:r>
              <a:rPr lang="en-AU" sz="1800" dirty="0">
                <a:latin typeface="Times New Roman" pitchFamily="18" charset="0"/>
                <a:cs typeface="Times New Roman" pitchFamily="18" charset="0"/>
              </a:rPr>
              <a:t> Note clock cycles are in terms of  the CPU clock, memory data access is twice this speed –DDR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Timing examples from </a:t>
            </a:r>
            <a:r>
              <a:rPr lang="en-US" sz="1800" dirty="0">
                <a:latin typeface="Times New Roman" pitchFamily="18" charset="0"/>
                <a:cs typeface="Times New Roman" pitchFamily="18" charset="0"/>
                <a:hlinkClick r:id="rId2"/>
              </a:rPr>
              <a:t>https://www.anandtech.com/show/3851/everything-you-always-wanted-to-know-about-sdram-memory-but-were-afraid-to-ask/5</a:t>
            </a:r>
            <a:br>
              <a:rPr lang="en-US" sz="1800" dirty="0">
                <a:latin typeface="Times New Roman" pitchFamily="18" charset="0"/>
                <a:cs typeface="Times New Roman" pitchFamily="18" charset="0"/>
              </a:rPr>
            </a:b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endParaRPr lang="en-AU" sz="1400" dirty="0">
              <a:latin typeface="Times New Roman" pitchFamily="18" charset="0"/>
              <a:cs typeface="Times New Roman" pitchFamily="18" charset="0"/>
            </a:endParaRPr>
          </a:p>
          <a:p>
            <a:endParaRPr lang="en-AU" sz="2000" dirty="0">
              <a:latin typeface="Times New Roman" pitchFamily="18" charset="0"/>
              <a:cs typeface="Times New Roman" pitchFamily="18" charset="0"/>
            </a:endParaRPr>
          </a:p>
          <a:p>
            <a:endParaRPr lang="en-AU" sz="2000" dirty="0">
              <a:latin typeface="Times New Roman" pitchFamily="18" charset="0"/>
              <a:cs typeface="Times New Roman" pitchFamily="18" charset="0"/>
            </a:endParaRPr>
          </a:p>
          <a:p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5" name="Picture 4" descr="image11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560" y="3789041"/>
            <a:ext cx="7920880" cy="295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06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432048"/>
          </a:xfrm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rgbClr val="0070C0"/>
                </a:solidFill>
              </a:rPr>
              <a:t>Examples</a:t>
            </a:r>
            <a:br>
              <a:rPr lang="en-AU" dirty="0">
                <a:solidFill>
                  <a:srgbClr val="0070C0"/>
                </a:solidFill>
              </a:rPr>
            </a:br>
            <a:br>
              <a:rPr lang="en-AU" dirty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/>
          <a:lstStyle/>
          <a:p>
            <a:r>
              <a:rPr lang="en-AU" sz="1800" dirty="0">
                <a:latin typeface="Times New Roman" pitchFamily="18" charset="0"/>
                <a:cs typeface="Times New Roman" pitchFamily="18" charset="0"/>
              </a:rPr>
              <a:t>If the row needs to be opened first, then the access time is</a:t>
            </a:r>
          </a:p>
          <a:p>
            <a:pPr marL="0" indent="0">
              <a:buNone/>
            </a:pPr>
            <a:r>
              <a:rPr lang="en-AU" sz="1800" dirty="0">
                <a:latin typeface="Times New Roman" pitchFamily="18" charset="0"/>
                <a:cs typeface="Times New Roman" pitchFamily="18" charset="0"/>
              </a:rPr>
              <a:t>                              </a:t>
            </a:r>
            <a:r>
              <a:rPr lang="en-AU" sz="1800" dirty="0" err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AU" sz="1800" baseline="-25000" dirty="0" err="1">
                <a:latin typeface="Times New Roman" pitchFamily="18" charset="0"/>
                <a:cs typeface="Times New Roman" pitchFamily="18" charset="0"/>
              </a:rPr>
              <a:t>RCD</a:t>
            </a:r>
            <a:r>
              <a:rPr lang="en-AU" sz="1800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AU" sz="1800" dirty="0">
                <a:latin typeface="Times New Roman" pitchFamily="18" charset="0"/>
                <a:cs typeface="Times New Roman" pitchFamily="18" charset="0"/>
              </a:rPr>
              <a:t>+ CL, i.e. 6+6 = 12 clock cycles</a:t>
            </a:r>
          </a:p>
          <a:p>
            <a:endParaRPr lang="en-AU" sz="1400" dirty="0">
              <a:latin typeface="Times New Roman" pitchFamily="18" charset="0"/>
              <a:cs typeface="Times New Roman" pitchFamily="18" charset="0"/>
            </a:endParaRPr>
          </a:p>
          <a:p>
            <a:endParaRPr lang="en-AU" sz="2000" dirty="0">
              <a:latin typeface="Times New Roman" pitchFamily="18" charset="0"/>
              <a:cs typeface="Times New Roman" pitchFamily="18" charset="0"/>
            </a:endParaRPr>
          </a:p>
          <a:p>
            <a:endParaRPr lang="en-AU" sz="2000" dirty="0">
              <a:latin typeface="Times New Roman" pitchFamily="18" charset="0"/>
              <a:cs typeface="Times New Roman" pitchFamily="18" charset="0"/>
            </a:endParaRPr>
          </a:p>
          <a:p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6" name="Picture 5" descr="image12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5576" y="2132856"/>
            <a:ext cx="6788224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56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432048"/>
          </a:xfrm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rgbClr val="0070C0"/>
                </a:solidFill>
              </a:rPr>
              <a:t>Examples</a:t>
            </a:r>
            <a:br>
              <a:rPr lang="en-AU" dirty="0">
                <a:solidFill>
                  <a:srgbClr val="0070C0"/>
                </a:solidFill>
              </a:rPr>
            </a:br>
            <a:br>
              <a:rPr lang="en-AU" dirty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/>
          <a:lstStyle/>
          <a:p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If another row is open, it needs to be closed first, so the total time is T</a:t>
            </a:r>
            <a:r>
              <a:rPr lang="en-AU" sz="2400" baseline="-25000" dirty="0">
                <a:latin typeface="Times New Roman" pitchFamily="18" charset="0"/>
                <a:cs typeface="Times New Roman" pitchFamily="18" charset="0"/>
              </a:rPr>
              <a:t>RP</a:t>
            </a:r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 + T</a:t>
            </a:r>
            <a:r>
              <a:rPr lang="en-AU" sz="2400" baseline="-25000" dirty="0">
                <a:latin typeface="Times New Roman" pitchFamily="18" charset="0"/>
                <a:cs typeface="Times New Roman" pitchFamily="18" charset="0"/>
              </a:rPr>
              <a:t>RCD</a:t>
            </a:r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 + CL = 18 clock cycles</a:t>
            </a:r>
          </a:p>
          <a:p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endParaRPr lang="en-AU" sz="1400" dirty="0">
              <a:latin typeface="Times New Roman" pitchFamily="18" charset="0"/>
              <a:cs typeface="Times New Roman" pitchFamily="18" charset="0"/>
            </a:endParaRPr>
          </a:p>
          <a:p>
            <a:endParaRPr lang="en-AU" sz="2000" dirty="0">
              <a:latin typeface="Times New Roman" pitchFamily="18" charset="0"/>
              <a:cs typeface="Times New Roman" pitchFamily="18" charset="0"/>
            </a:endParaRPr>
          </a:p>
          <a:p>
            <a:endParaRPr lang="en-AU" sz="2000" dirty="0">
              <a:latin typeface="Times New Roman" pitchFamily="18" charset="0"/>
              <a:cs typeface="Times New Roman" pitchFamily="18" charset="0"/>
            </a:endParaRPr>
          </a:p>
          <a:p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5" name="Picture 4" descr="image13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5576" y="2564904"/>
            <a:ext cx="7848872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039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432048"/>
          </a:xfrm>
        </p:spPr>
        <p:txBody>
          <a:bodyPr>
            <a:normAutofit fontScale="90000"/>
          </a:bodyPr>
          <a:lstStyle/>
          <a:p>
            <a:r>
              <a:rPr lang="en-AU" b="1" dirty="0">
                <a:solidFill>
                  <a:srgbClr val="0070C0"/>
                </a:solidFill>
              </a:rPr>
              <a:t>Banks, Ranks </a:t>
            </a:r>
            <a:br>
              <a:rPr lang="en-AU" dirty="0">
                <a:solidFill>
                  <a:srgbClr val="0070C0"/>
                </a:solidFill>
              </a:rPr>
            </a:br>
            <a:br>
              <a:rPr lang="en-AU" dirty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217443"/>
          </a:xfrm>
        </p:spPr>
        <p:txBody>
          <a:bodyPr>
            <a:normAutofit/>
          </a:bodyPr>
          <a:lstStyle/>
          <a:p>
            <a:r>
              <a:rPr lang="en-AU" sz="2000" dirty="0">
                <a:latin typeface="Times New Roman" panose="02020603050405020304" pitchFamily="18" charset="0"/>
                <a:cs typeface="Times New Roman" pitchFamily="18" charset="0"/>
              </a:rPr>
              <a:t>We have only covered the basics here</a:t>
            </a:r>
          </a:p>
          <a:p>
            <a:r>
              <a:rPr lang="en-AU" sz="2000" dirty="0">
                <a:latin typeface="Times New Roman" panose="02020603050405020304" pitchFamily="18" charset="0"/>
                <a:cs typeface="Times New Roman" pitchFamily="18" charset="0"/>
              </a:rPr>
              <a:t>Not covered: memory banks, and memory ranks</a:t>
            </a:r>
          </a:p>
          <a:p>
            <a:r>
              <a:rPr lang="en-US" sz="20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 </a:t>
            </a:r>
            <a:r>
              <a:rPr lang="en-US" sz="2000" b="1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memory rank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is a set of DRAM chips connected to the same chip select, which are therefore accessed simultaneously</a:t>
            </a:r>
            <a:r>
              <a:rPr lang="en-US" sz="1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400" dirty="0">
              <a:solidFill>
                <a:srgbClr val="202124"/>
              </a:solidFill>
              <a:latin typeface="arial" panose="020B0604020202020204" pitchFamily="34" charset="0"/>
              <a:cs typeface="Times New Roman" pitchFamily="18" charset="0"/>
            </a:endParaRPr>
          </a:p>
          <a:p>
            <a:endParaRPr lang="en-US" sz="1400" dirty="0">
              <a:solidFill>
                <a:srgbClr val="202124"/>
              </a:solidFill>
              <a:latin typeface="arial" panose="020B0604020202020204" pitchFamily="34" charset="0"/>
              <a:cs typeface="Times New Roman" pitchFamily="18" charset="0"/>
            </a:endParaRPr>
          </a:p>
          <a:p>
            <a:endParaRPr lang="en-US" sz="1400" dirty="0">
              <a:solidFill>
                <a:srgbClr val="202124"/>
              </a:solidFill>
              <a:latin typeface="arial" panose="020B0604020202020204" pitchFamily="34" charset="0"/>
              <a:cs typeface="Times New Roman" pitchFamily="18" charset="0"/>
            </a:endParaRPr>
          </a:p>
          <a:p>
            <a:endParaRPr lang="en-US" sz="1400" dirty="0">
              <a:solidFill>
                <a:srgbClr val="202124"/>
              </a:solidFill>
              <a:latin typeface="arial" panose="020B0604020202020204" pitchFamily="34" charset="0"/>
              <a:cs typeface="Times New Roman" pitchFamily="18" charset="0"/>
            </a:endParaRPr>
          </a:p>
          <a:p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br>
              <a:rPr lang="en-AU" sz="2400" dirty="0">
                <a:latin typeface="Times New Roman" pitchFamily="18" charset="0"/>
                <a:cs typeface="Times New Roman" pitchFamily="18" charset="0"/>
              </a:rPr>
            </a:br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AU" sz="2000" dirty="0">
                <a:latin typeface="Times New Roman" pitchFamily="18" charset="0"/>
                <a:cs typeface="Times New Roman" pitchFamily="18" charset="0"/>
              </a:rPr>
              <a:t>These arrangements allow 8 bytes to be read in each cycle, using additional control lines that we have not discussed</a:t>
            </a:r>
          </a:p>
          <a:p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DA9FCE7-5663-400B-8699-448C84B52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25" y="2492896"/>
            <a:ext cx="6076950" cy="259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23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28600" y="0"/>
            <a:ext cx="8229600" cy="1556792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b="1" dirty="0">
                <a:solidFill>
                  <a:srgbClr val="0070C0"/>
                </a:solidFill>
              </a:rPr>
              <a:t>Evolution of SDRAM </a:t>
            </a:r>
            <a:br>
              <a:rPr lang="en-AU" dirty="0">
                <a:solidFill>
                  <a:srgbClr val="0070C0"/>
                </a:solidFill>
              </a:rPr>
            </a:br>
            <a:br>
              <a:rPr lang="en-AU" dirty="0">
                <a:solidFill>
                  <a:srgbClr val="0070C0"/>
                </a:solidFill>
              </a:rPr>
            </a:br>
            <a:endParaRPr lang="en-AU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507288" cy="6120680"/>
          </a:xfrm>
        </p:spPr>
        <p:txBody>
          <a:bodyPr>
            <a:noAutofit/>
          </a:bodyPr>
          <a:lstStyle/>
          <a:p>
            <a:r>
              <a:rPr lang="en-AU" sz="2400" dirty="0"/>
              <a:t> </a:t>
            </a:r>
            <a:r>
              <a:rPr lang="en-AU" sz="2400" b="1" dirty="0">
                <a:latin typeface="Times New Roman" pitchFamily="18" charset="0"/>
                <a:cs typeface="Times New Roman" pitchFamily="18" charset="0"/>
              </a:rPr>
              <a:t>Synchronous Dynamic Random-Access Memory (SDRAM) </a:t>
            </a:r>
          </a:p>
          <a:p>
            <a:pPr lvl="1"/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synchronised with system bus</a:t>
            </a:r>
          </a:p>
          <a:p>
            <a:pPr lvl="1"/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 pipelined: can start work on new request before previous one finished </a:t>
            </a:r>
          </a:p>
          <a:p>
            <a:pPr marL="457200" lvl="1" indent="0">
              <a:buNone/>
            </a:pPr>
            <a:r>
              <a:rPr lang="en-AU" sz="2400" b="1" dirty="0">
                <a:latin typeface="Times New Roman" pitchFamily="18" charset="0"/>
                <a:cs typeface="Times New Roman" pitchFamily="18" charset="0"/>
              </a:rPr>
              <a:t>• SDRAM</a:t>
            </a:r>
          </a:p>
          <a:p>
            <a:pPr marL="457200" lvl="1" indent="0">
              <a:buNone/>
            </a:pPr>
            <a:r>
              <a:rPr lang="en-AU" sz="2000" dirty="0">
                <a:latin typeface="Times New Roman" pitchFamily="18" charset="0"/>
                <a:cs typeface="Times New Roman" pitchFamily="18" charset="0"/>
              </a:rPr>
              <a:t>	-  </a:t>
            </a:r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introduced late 1990’s</a:t>
            </a:r>
          </a:p>
          <a:p>
            <a:pPr marL="457200" lvl="1" indent="0">
              <a:buNone/>
            </a:pPr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       - ran at 3.3v</a:t>
            </a:r>
          </a:p>
          <a:p>
            <a:pPr marL="0" indent="0">
              <a:buNone/>
            </a:pP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1729932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432048"/>
          </a:xfrm>
        </p:spPr>
        <p:txBody>
          <a:bodyPr>
            <a:normAutofit fontScale="90000"/>
          </a:bodyPr>
          <a:lstStyle/>
          <a:p>
            <a:r>
              <a:rPr lang="en-AU" b="1" dirty="0">
                <a:solidFill>
                  <a:srgbClr val="0070C0"/>
                </a:solidFill>
              </a:rPr>
              <a:t>Evolution of SDRAM</a:t>
            </a:r>
            <a:br>
              <a:rPr lang="en-AU" dirty="0">
                <a:solidFill>
                  <a:srgbClr val="0070C0"/>
                </a:solidFill>
              </a:rPr>
            </a:br>
            <a:br>
              <a:rPr lang="en-AU" dirty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/>
          <a:lstStyle/>
          <a:p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DDR SDRAM </a:t>
            </a:r>
          </a:p>
          <a:p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Commonly referred to as DDR Ram or DDR1 Ram </a:t>
            </a:r>
          </a:p>
          <a:p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The internal clock of the memory modules runs at twice the speed of the CPU clock</a:t>
            </a:r>
          </a:p>
          <a:p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endParaRPr lang="en-AU" sz="1400" dirty="0">
              <a:latin typeface="Times New Roman" pitchFamily="18" charset="0"/>
              <a:cs typeface="Times New Roman" pitchFamily="18" charset="0"/>
            </a:endParaRPr>
          </a:p>
          <a:p>
            <a:endParaRPr lang="en-AU" sz="1400" dirty="0">
              <a:latin typeface="Times New Roman" pitchFamily="18" charset="0"/>
              <a:cs typeface="Times New Roman" pitchFamily="18" charset="0"/>
            </a:endParaRPr>
          </a:p>
          <a:p>
            <a:endParaRPr lang="en-AU" sz="2000" dirty="0">
              <a:latin typeface="Times New Roman" pitchFamily="18" charset="0"/>
              <a:cs typeface="Times New Roman" pitchFamily="18" charset="0"/>
            </a:endParaRPr>
          </a:p>
          <a:p>
            <a:endParaRPr lang="en-AU" sz="2000" dirty="0">
              <a:latin typeface="Times New Roman" pitchFamily="18" charset="0"/>
              <a:cs typeface="Times New Roman" pitchFamily="18" charset="0"/>
            </a:endParaRPr>
          </a:p>
          <a:p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6" name="Picture 5" descr="image17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9633" y="3140968"/>
            <a:ext cx="5962540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21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56592" y="-315416"/>
            <a:ext cx="8229600" cy="1556792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b="1" dirty="0">
                <a:solidFill>
                  <a:srgbClr val="0070C0"/>
                </a:solidFill>
              </a:rPr>
              <a:t>Evolution of SDRAM</a:t>
            </a:r>
            <a:endParaRPr lang="en-AU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6120680"/>
          </a:xfrm>
        </p:spPr>
        <p:txBody>
          <a:bodyPr>
            <a:noAutofit/>
          </a:bodyPr>
          <a:lstStyle/>
          <a:p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Typical DDR (also known as DDR1) SDRAM clock rates are 133, 166 and 200MHz, which are described as DDR-266, DDR-333 and DDR-400, because of the double clock rate.</a:t>
            </a:r>
          </a:p>
          <a:p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Double clock rate meant that 2 words of data can be read or written every CPU clock cycle.</a:t>
            </a:r>
            <a:br>
              <a:rPr lang="en-AU" sz="2400" dirty="0">
                <a:latin typeface="Times New Roman" pitchFamily="18" charset="0"/>
                <a:cs typeface="Times New Roman" pitchFamily="18" charset="0"/>
              </a:rPr>
            </a:br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Voltage reduced to 2.5v, 184 pin chips</a:t>
            </a:r>
            <a:br>
              <a:rPr lang="en-AU" sz="2400" dirty="0">
                <a:latin typeface="Times New Roman" pitchFamily="18" charset="0"/>
                <a:cs typeface="Times New Roman" pitchFamily="18" charset="0"/>
              </a:rPr>
            </a:br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Peak bandwidth (burst mode) 3.2Gb/sec for DDR-400 (Memory data bus is 64 bits wide)</a:t>
            </a:r>
          </a:p>
        </p:txBody>
      </p:sp>
    </p:spTree>
    <p:extLst>
      <p:ext uri="{BB962C8B-B14F-4D97-AF65-F5344CB8AC3E}">
        <p14:creationId xmlns:p14="http://schemas.microsoft.com/office/powerpoint/2010/main" val="2849820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56592" y="-315416"/>
            <a:ext cx="8229600" cy="1556792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b="1" dirty="0">
                <a:solidFill>
                  <a:srgbClr val="0070C0"/>
                </a:solidFill>
              </a:rPr>
              <a:t>DDR2</a:t>
            </a:r>
            <a:endParaRPr lang="en-AU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6120680"/>
          </a:xfrm>
        </p:spPr>
        <p:txBody>
          <a:bodyPr>
            <a:noAutofit/>
          </a:bodyPr>
          <a:lstStyle/>
          <a:p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Minimum read/write unit doubled to 4 words</a:t>
            </a:r>
            <a:br>
              <a:rPr lang="en-AU" sz="2400" dirty="0">
                <a:latin typeface="Times New Roman" pitchFamily="18" charset="0"/>
                <a:cs typeface="Times New Roman" pitchFamily="18" charset="0"/>
              </a:rPr>
            </a:br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240 pin chips –mainly additional ground lines</a:t>
            </a:r>
            <a:br>
              <a:rPr lang="en-AU" sz="2400" dirty="0">
                <a:latin typeface="Times New Roman" pitchFamily="18" charset="0"/>
                <a:cs typeface="Times New Roman" pitchFamily="18" charset="0"/>
              </a:rPr>
            </a:br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DDR2 SDRAM clock rates are 200, 266, 333 or 400MHz, described as DDR2-400, DDR2-533, DDR2-667 and DDR2-800</a:t>
            </a:r>
          </a:p>
          <a:p>
            <a:endParaRPr lang="en-AU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179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56592" y="-315416"/>
            <a:ext cx="8229600" cy="1556792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b="1" dirty="0">
                <a:solidFill>
                  <a:srgbClr val="0070C0"/>
                </a:solidFill>
              </a:rPr>
              <a:t>DDR3</a:t>
            </a:r>
            <a:endParaRPr lang="en-AU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6120680"/>
          </a:xfrm>
        </p:spPr>
        <p:txBody>
          <a:bodyPr>
            <a:noAutofit/>
          </a:bodyPr>
          <a:lstStyle/>
          <a:p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 Minimum read/write unit doubled again to 8 words</a:t>
            </a:r>
            <a:br>
              <a:rPr lang="en-AU" sz="2400" dirty="0">
                <a:latin typeface="Times New Roman" pitchFamily="18" charset="0"/>
                <a:cs typeface="Times New Roman" pitchFamily="18" charset="0"/>
              </a:rPr>
            </a:br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Typical DDR3 SDRAM clock rates were 400 and 533MHz, 667MHz and 800MHz, described as DDR3-800, DDR3-1066, DDR3-1333 and DDR3-1600, with DDR3-1600 reaching burst speeds of 12.8 GB/sec</a:t>
            </a:r>
          </a:p>
          <a:p>
            <a:endParaRPr lang="en-AU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597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</a:t>
            </a:r>
            <a:endParaRPr lang="en-AU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517232"/>
          </a:xfrm>
        </p:spPr>
        <p:txBody>
          <a:bodyPr>
            <a:normAutofit/>
          </a:bodyPr>
          <a:lstStyle/>
          <a:p>
            <a:r>
              <a:rPr lang="en-AU" sz="2600" dirty="0">
                <a:latin typeface="Times New Roman" pitchFamily="18" charset="0"/>
                <a:cs typeface="Times New Roman" pitchFamily="18" charset="0"/>
              </a:rPr>
              <a:t>Memory organization, access and timing</a:t>
            </a:r>
          </a:p>
          <a:p>
            <a:endParaRPr lang="en-AU" sz="2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AU" sz="2600" dirty="0">
                <a:latin typeface="Times New Roman" pitchFamily="18" charset="0"/>
                <a:cs typeface="Times New Roman" pitchFamily="18" charset="0"/>
              </a:rPr>
              <a:t>Memory chip evolution</a:t>
            </a:r>
            <a:br>
              <a:rPr lang="en-AU" sz="2600" dirty="0">
                <a:latin typeface="Times New Roman" pitchFamily="18" charset="0"/>
                <a:cs typeface="Times New Roman" pitchFamily="18" charset="0"/>
              </a:rPr>
            </a:br>
            <a:endParaRPr lang="en-AU" sz="2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AU" sz="2600" dirty="0">
                <a:latin typeface="Times New Roman" pitchFamily="18" charset="0"/>
                <a:cs typeface="Times New Roman" pitchFamily="18" charset="0"/>
              </a:rPr>
              <a:t>Cache Memory</a:t>
            </a:r>
          </a:p>
          <a:p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4029458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56592" y="-315416"/>
            <a:ext cx="8229600" cy="1556792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b="1" dirty="0">
                <a:solidFill>
                  <a:srgbClr val="0070C0"/>
                </a:solidFill>
              </a:rPr>
              <a:t>DDR4</a:t>
            </a:r>
            <a:endParaRPr lang="en-AU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6120680"/>
          </a:xfrm>
        </p:spPr>
        <p:txBody>
          <a:bodyPr>
            <a:noAutofit/>
          </a:bodyPr>
          <a:lstStyle/>
          <a:p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Designed spec in 2008, released in 2011/12</a:t>
            </a:r>
            <a:br>
              <a:rPr lang="en-AU" sz="2400" dirty="0">
                <a:latin typeface="Times New Roman" pitchFamily="18" charset="0"/>
                <a:cs typeface="Times New Roman" pitchFamily="18" charset="0"/>
              </a:rPr>
            </a:br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Minimum read/write unit 8 words –same as DDR3 </a:t>
            </a:r>
            <a:br>
              <a:rPr lang="en-AU" sz="2400" dirty="0">
                <a:latin typeface="Times New Roman" pitchFamily="18" charset="0"/>
                <a:cs typeface="Times New Roman" pitchFamily="18" charset="0"/>
              </a:rPr>
            </a:br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Clock frequencies increased again </a:t>
            </a:r>
          </a:p>
          <a:p>
            <a:pPr lvl="1"/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800 to 2133MHz,</a:t>
            </a:r>
            <a:br>
              <a:rPr lang="en-AU" sz="2400" dirty="0">
                <a:latin typeface="Times New Roman" pitchFamily="18" charset="0"/>
                <a:cs typeface="Times New Roman" pitchFamily="18" charset="0"/>
              </a:rPr>
            </a:br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 Described as DDR4-1600 through DDR4-4266</a:t>
            </a:r>
            <a:br>
              <a:rPr lang="en-AU" sz="2400" dirty="0">
                <a:latin typeface="Times New Roman" pitchFamily="18" charset="0"/>
                <a:cs typeface="Times New Roman" pitchFamily="18" charset="0"/>
              </a:rPr>
            </a:br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Voltage dropped to1.2-1.4v</a:t>
            </a:r>
            <a:br>
              <a:rPr lang="en-AU" sz="2400" dirty="0">
                <a:latin typeface="Times New Roman" pitchFamily="18" charset="0"/>
                <a:cs typeface="Times New Roman" pitchFamily="18" charset="0"/>
              </a:rPr>
            </a:br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 Peak bandwidth (burst mode) ~3.2Gb/sec for DDR4 -4266 (Memory data bus is 64 bits wide)</a:t>
            </a:r>
          </a:p>
          <a:p>
            <a:endParaRPr lang="en-AU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308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56592" y="-315416"/>
            <a:ext cx="8229600" cy="1556792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b="1" dirty="0">
                <a:solidFill>
                  <a:srgbClr val="0070C0"/>
                </a:solidFill>
              </a:rPr>
              <a:t>DDR5</a:t>
            </a:r>
            <a:endParaRPr lang="en-AU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6120680"/>
          </a:xfrm>
        </p:spPr>
        <p:txBody>
          <a:bodyPr>
            <a:noAutofit/>
          </a:bodyPr>
          <a:lstStyle/>
          <a:p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Specifications still under development. </a:t>
            </a:r>
            <a:br>
              <a:rPr lang="en-AU" sz="2400" dirty="0">
                <a:latin typeface="Times New Roman" pitchFamily="18" charset="0"/>
                <a:cs typeface="Times New Roman" pitchFamily="18" charset="0"/>
              </a:rPr>
            </a:br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Some prototypes made </a:t>
            </a:r>
            <a:br>
              <a:rPr lang="en-AU" sz="2400" dirty="0">
                <a:latin typeface="Times New Roman" pitchFamily="18" charset="0"/>
                <a:cs typeface="Times New Roman" pitchFamily="18" charset="0"/>
              </a:rPr>
            </a:br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 At the moment, the speed of test chips is  higher than DDR4, although this is likely to increase further later.</a:t>
            </a:r>
            <a:br>
              <a:rPr lang="en-AU" sz="2400" dirty="0">
                <a:latin typeface="Times New Roman" pitchFamily="18" charset="0"/>
                <a:cs typeface="Times New Roman" pitchFamily="18" charset="0"/>
              </a:rPr>
            </a:br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Current forecast is mid 2021 </a:t>
            </a:r>
          </a:p>
          <a:p>
            <a:pPr marL="0" indent="0">
              <a:buNone/>
            </a:pPr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AU" sz="2400" dirty="0">
                <a:latin typeface="Times New Roman" pitchFamily="18" charset="0"/>
                <a:cs typeface="Times New Roman" pitchFamily="18" charset="0"/>
                <a:hlinkClick r:id="rId2"/>
              </a:rPr>
              <a:t>https://www.wepc.com/reviews/ddr5-latest/</a:t>
            </a:r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AU" sz="2400" dirty="0">
                <a:hlinkClick r:id="rId3"/>
              </a:rPr>
              <a:t>https://www.tomshardware.com/news/ddr5-specifications-8400-mhz-cpu-cores</a:t>
            </a:r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endParaRPr lang="en-AU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022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56592" y="-315416"/>
            <a:ext cx="8229600" cy="1556792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AU" sz="4000" b="1" dirty="0">
                <a:solidFill>
                  <a:srgbClr val="0070C0"/>
                </a:solidFill>
              </a:rPr>
              <a:t>What is all this useful for?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6120680"/>
          </a:xfrm>
        </p:spPr>
        <p:txBody>
          <a:bodyPr>
            <a:noAutofit/>
          </a:bodyPr>
          <a:lstStyle/>
          <a:p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Matching CPU speed to memory speed</a:t>
            </a:r>
            <a:br>
              <a:rPr lang="en-AU" sz="2400" dirty="0">
                <a:latin typeface="Times New Roman" pitchFamily="18" charset="0"/>
                <a:cs typeface="Times New Roman" pitchFamily="18" charset="0"/>
              </a:rPr>
            </a:br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Program optimization</a:t>
            </a:r>
          </a:p>
          <a:p>
            <a:endParaRPr lang="en-AU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846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56592" y="-315416"/>
            <a:ext cx="8229600" cy="1556792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AU" sz="4000" b="1" dirty="0">
                <a:solidFill>
                  <a:srgbClr val="0070C0"/>
                </a:solidFill>
              </a:rPr>
              <a:t>RAM speed and </a:t>
            </a:r>
            <a:r>
              <a:rPr lang="en-AU" sz="4000" b="1" dirty="0" err="1">
                <a:solidFill>
                  <a:srgbClr val="0070C0"/>
                </a:solidFill>
              </a:rPr>
              <a:t>PCnnnn</a:t>
            </a:r>
            <a:r>
              <a:rPr lang="en-AU" sz="4000" b="1" dirty="0">
                <a:solidFill>
                  <a:srgbClr val="0070C0"/>
                </a:solidFill>
              </a:rPr>
              <a:t> ratings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6120680"/>
          </a:xfrm>
        </p:spPr>
        <p:txBody>
          <a:bodyPr>
            <a:noAutofit/>
          </a:bodyPr>
          <a:lstStyle/>
          <a:p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 Sometimes memory is described as </a:t>
            </a:r>
            <a:r>
              <a:rPr lang="en-AU" sz="2400" dirty="0" err="1">
                <a:latin typeface="Times New Roman" pitchFamily="18" charset="0"/>
                <a:cs typeface="Times New Roman" pitchFamily="18" charset="0"/>
              </a:rPr>
              <a:t>PCnnnn</a:t>
            </a:r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AU" sz="2400" dirty="0" err="1">
                <a:latin typeface="Times New Roman" pitchFamily="18" charset="0"/>
                <a:cs typeface="Times New Roman" pitchFamily="18" charset="0"/>
              </a:rPr>
              <a:t>eg</a:t>
            </a:r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1"/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PC3200 </a:t>
            </a:r>
          </a:p>
          <a:p>
            <a:pPr lvl="1"/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PC19200 </a:t>
            </a:r>
          </a:p>
          <a:p>
            <a:pPr marL="914400" lvl="2" indent="0">
              <a:buNone/>
            </a:pPr>
            <a:endParaRPr lang="en-AU" dirty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en-AU" dirty="0">
                <a:latin typeface="Times New Roman" pitchFamily="18" charset="0"/>
                <a:cs typeface="Times New Roman" pitchFamily="18" charset="0"/>
              </a:rPr>
              <a:t>This is the maximum speed in Mbytes/sec that data can be transferred between the CPU and the memory.</a:t>
            </a:r>
          </a:p>
          <a:p>
            <a:pPr lvl="2"/>
            <a:endParaRPr lang="en-AU" dirty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en-AU" dirty="0">
                <a:latin typeface="Times New Roman" pitchFamily="18" charset="0"/>
                <a:cs typeface="Times New Roman" pitchFamily="18" charset="0"/>
              </a:rPr>
              <a:t>However, it will only reach this maximum with the correct CPU clock speed</a:t>
            </a:r>
          </a:p>
          <a:p>
            <a:endParaRPr lang="en-AU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026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56592" y="-315416"/>
            <a:ext cx="8229600" cy="1556792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AU" sz="4000" b="1" dirty="0">
                <a:solidFill>
                  <a:srgbClr val="0070C0"/>
                </a:solidFill>
              </a:rPr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6120680"/>
          </a:xfrm>
        </p:spPr>
        <p:txBody>
          <a:bodyPr>
            <a:noAutofit/>
          </a:bodyPr>
          <a:lstStyle/>
          <a:p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 A CPU with a “bus” running at 400Mhz can transfer data at a maximum rate of 400 x 10</a:t>
            </a:r>
            <a:r>
              <a:rPr lang="en-AU" sz="2400" baseline="30000" dirty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 x 8 = 3200Mbytes/s</a:t>
            </a:r>
          </a:p>
          <a:p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A CPU with a “bus” running at 2400Mhz can transfer data at a maximum rate of 2400 x 10</a:t>
            </a:r>
            <a:r>
              <a:rPr lang="en-AU" sz="2400" baseline="30000" dirty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 x 8 = 19200Mbytes/s</a:t>
            </a:r>
          </a:p>
          <a:p>
            <a:endParaRPr lang="en-AU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927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56592" y="-315416"/>
            <a:ext cx="8229600" cy="1556792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AU" sz="4000" b="1" dirty="0">
                <a:solidFill>
                  <a:srgbClr val="0070C0"/>
                </a:solidFill>
              </a:rPr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6120680"/>
          </a:xfrm>
        </p:spPr>
        <p:txBody>
          <a:bodyPr>
            <a:noAutofit/>
          </a:bodyPr>
          <a:lstStyle/>
          <a:p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 Put another way, PC3200 memory will work correctly at ‘bus” speeds of up to 400MHz, and PC19200 will work correctly for “bus” speeds up to 2400 MHz </a:t>
            </a:r>
            <a:br>
              <a:rPr lang="en-AU" sz="2400" dirty="0">
                <a:latin typeface="Times New Roman" pitchFamily="18" charset="0"/>
                <a:cs typeface="Times New Roman" pitchFamily="18" charset="0"/>
              </a:rPr>
            </a:br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PC19200 memory would work with a 400MHz “bus”, but only running at 3200 Mbytes/s(excluding other compatibility issues)</a:t>
            </a:r>
            <a:br>
              <a:rPr lang="en-AU" sz="2400" dirty="0">
                <a:latin typeface="Times New Roman" pitchFamily="18" charset="0"/>
                <a:cs typeface="Times New Roman" pitchFamily="18" charset="0"/>
              </a:rPr>
            </a:br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The memory will run at generally run at 8 times the speed of the CPU “bus”, providing it doesn’t exceed its maximum speed</a:t>
            </a:r>
          </a:p>
          <a:p>
            <a:endParaRPr lang="en-AU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856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908720"/>
            <a:ext cx="8424936" cy="648072"/>
          </a:xfrm>
        </p:spPr>
        <p:txBody>
          <a:bodyPr>
            <a:normAutofit fontScale="90000"/>
          </a:bodyPr>
          <a:lstStyle/>
          <a:p>
            <a:pPr algn="l"/>
            <a:r>
              <a:rPr lang="en-AU" dirty="0">
                <a:solidFill>
                  <a:srgbClr val="0070C0"/>
                </a:solidFill>
              </a:rPr>
              <a:t> </a:t>
            </a:r>
            <a:br>
              <a:rPr lang="en-AU" dirty="0">
                <a:solidFill>
                  <a:srgbClr val="0070C0"/>
                </a:solidFill>
              </a:rPr>
            </a:br>
            <a:r>
              <a:rPr lang="en-AU" b="1" dirty="0">
                <a:solidFill>
                  <a:srgbClr val="0070C0"/>
                </a:solidFill>
              </a:rPr>
              <a:t>Memory Latency</a:t>
            </a:r>
            <a:br>
              <a:rPr lang="en-AU" dirty="0">
                <a:solidFill>
                  <a:srgbClr val="0070C0"/>
                </a:solidFill>
              </a:rPr>
            </a:br>
            <a:r>
              <a:rPr lang="en-AU" sz="2700" dirty="0">
                <a:latin typeface="Times New Roman" pitchFamily="18" charset="0"/>
                <a:cs typeface="Times New Roman" pitchFamily="18" charset="0"/>
              </a:rPr>
              <a:t>Maximum Burst Speed is the rate data can be transferred to the CPU, but doesn’t take account of latency.</a:t>
            </a:r>
            <a:br>
              <a:rPr lang="en-AU" sz="2700" dirty="0">
                <a:latin typeface="Times New Roman" pitchFamily="18" charset="0"/>
                <a:cs typeface="Times New Roman" pitchFamily="18" charset="0"/>
              </a:rPr>
            </a:br>
            <a:r>
              <a:rPr lang="en-AU" sz="2700" dirty="0">
                <a:latin typeface="Times New Roman" pitchFamily="18" charset="0"/>
                <a:cs typeface="Times New Roman" pitchFamily="18" charset="0"/>
              </a:rPr>
              <a:t>• DDR1 SDRAM running at 100MHz (cycle time 1/10</a:t>
            </a:r>
            <a:r>
              <a:rPr lang="en-AU" sz="2700" baseline="30000" dirty="0"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AU" sz="2700" dirty="0">
                <a:latin typeface="Times New Roman" pitchFamily="18" charset="0"/>
                <a:cs typeface="Times New Roman" pitchFamily="18" charset="0"/>
              </a:rPr>
              <a:t> = 10ns), had typical timing of 2-3-3, meaning the CAS delay was 20nS.</a:t>
            </a:r>
            <a:br>
              <a:rPr lang="en-AU" sz="2700" dirty="0">
                <a:latin typeface="Times New Roman" pitchFamily="18" charset="0"/>
                <a:cs typeface="Times New Roman" pitchFamily="18" charset="0"/>
              </a:rPr>
            </a:br>
            <a:r>
              <a:rPr lang="en-AU" sz="2700" dirty="0"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en-AU" sz="2700" dirty="0">
                <a:latin typeface="Times New Roman" pitchFamily="18" charset="0"/>
                <a:cs typeface="Times New Roman" pitchFamily="18" charset="0"/>
              </a:rPr>
            </a:br>
            <a:r>
              <a:rPr lang="en-AU" sz="2700" dirty="0">
                <a:latin typeface="Times New Roman" pitchFamily="18" charset="0"/>
                <a:cs typeface="Times New Roman" pitchFamily="18" charset="0"/>
              </a:rPr>
              <a:t>• What about this one?</a:t>
            </a:r>
            <a:br>
              <a:rPr lang="en-AU" sz="2700" dirty="0">
                <a:latin typeface="Times New Roman" pitchFamily="18" charset="0"/>
                <a:cs typeface="Times New Roman" pitchFamily="18" charset="0"/>
              </a:rPr>
            </a:br>
            <a:endParaRPr lang="en-AU" sz="27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Content Placeholder 4" descr="image29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53520" y="2924944"/>
            <a:ext cx="6036960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266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56592" y="-315416"/>
            <a:ext cx="8229600" cy="1556792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AU" sz="4000" b="1" dirty="0">
                <a:solidFill>
                  <a:srgbClr val="0070C0"/>
                </a:solidFill>
              </a:rPr>
              <a:t>Other Bus 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6120680"/>
          </a:xfrm>
        </p:spPr>
        <p:txBody>
          <a:bodyPr>
            <a:noAutofit/>
          </a:bodyPr>
          <a:lstStyle/>
          <a:p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 Some newer CPUs have dual data buses which potentially double the maximum data transfer rate</a:t>
            </a:r>
          </a:p>
          <a:p>
            <a:endParaRPr lang="en-AU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0280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71400"/>
            <a:ext cx="8229600" cy="936104"/>
          </a:xfrm>
        </p:spPr>
        <p:txBody>
          <a:bodyPr>
            <a:normAutofit/>
          </a:bodyPr>
          <a:lstStyle/>
          <a:p>
            <a:r>
              <a:rPr lang="en-AU" sz="4000" b="1" dirty="0">
                <a:solidFill>
                  <a:srgbClr val="0070C0"/>
                </a:solidFill>
              </a:rPr>
              <a:t>Main Memory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96752"/>
            <a:ext cx="4040188" cy="1440160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AU" b="0" dirty="0">
                <a:latin typeface="Times New Roman" pitchFamily="18" charset="0"/>
                <a:cs typeface="Times New Roman" pitchFamily="18" charset="0"/>
              </a:rPr>
              <a:t>Memory chips are arranged on circuit boards in DIMM (Dual In-Line Memory Module) format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AU" b="0" dirty="0">
                <a:latin typeface="Times New Roman" pitchFamily="18" charset="0"/>
                <a:cs typeface="Times New Roman" pitchFamily="18" charset="0"/>
              </a:rPr>
              <a:t>– edge card connectors on both sides of board</a:t>
            </a:r>
          </a:p>
          <a:p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764704"/>
            <a:ext cx="4041775" cy="1872207"/>
          </a:xfrm>
        </p:spPr>
        <p:txBody>
          <a:bodyPr>
            <a:no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AU" sz="2000" b="0" dirty="0">
                <a:latin typeface="Times New Roman" pitchFamily="18" charset="0"/>
                <a:cs typeface="Times New Roman" pitchFamily="18" charset="0"/>
              </a:rPr>
              <a:t>Each SDRAM type has different electrical properties and are incompatible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sz="2000" dirty="0">
                <a:latin typeface="Times New Roman" pitchFamily="18" charset="0"/>
                <a:cs typeface="Times New Roman" pitchFamily="18" charset="0"/>
              </a:rPr>
              <a:t>‘ keyed' </a:t>
            </a:r>
            <a:r>
              <a:rPr lang="en-AU" sz="2000" b="0" dirty="0">
                <a:latin typeface="Times New Roman" pitchFamily="18" charset="0"/>
                <a:cs typeface="Times New Roman" pitchFamily="18" charset="0"/>
              </a:rPr>
              <a:t>so that they will only fit in the socket corresponding to that specific memory technology. </a:t>
            </a:r>
          </a:p>
        </p:txBody>
      </p:sp>
      <p:pic>
        <p:nvPicPr>
          <p:cNvPr id="8" name="Content Placeholder 7" descr="image32.png"/>
          <p:cNvPicPr>
            <a:picLocks noGrp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 rot="5400000">
            <a:off x="510767" y="4420556"/>
            <a:ext cx="3933054" cy="941834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3068959"/>
            <a:ext cx="5112567" cy="3240361"/>
          </a:xfrm>
        </p:spPr>
      </p:pic>
    </p:spTree>
    <p:extLst>
      <p:ext uri="{BB962C8B-B14F-4D97-AF65-F5344CB8AC3E}">
        <p14:creationId xmlns:p14="http://schemas.microsoft.com/office/powerpoint/2010/main" val="3137235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56592" y="-315416"/>
            <a:ext cx="8229600" cy="1556792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AU" sz="4000" dirty="0">
                <a:solidFill>
                  <a:srgbClr val="0070C0"/>
                </a:solidFill>
              </a:rPr>
              <a:t>Main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61206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 Example peak bandwidth and speeds:</a:t>
            </a:r>
          </a:p>
          <a:p>
            <a:pPr marL="0" indent="0">
              <a:buNone/>
            </a:pPr>
            <a:br>
              <a:rPr lang="en-AU" sz="2400" dirty="0">
                <a:latin typeface="Times New Roman" pitchFamily="18" charset="0"/>
                <a:cs typeface="Times New Roman" pitchFamily="18" charset="0"/>
              </a:rPr>
            </a:br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AU" sz="24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92095"/>
              </p:ext>
            </p:extLst>
          </p:nvPr>
        </p:nvGraphicFramePr>
        <p:xfrm>
          <a:off x="1524000" y="1397000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Technology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 Speed Rating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 Peak Bandwidth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SDRAM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 PC133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1.06 GB/sec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DDR SDRAM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DDR-400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3.2 GB/sec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DDR2 SDRAM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DDR2-800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 6.4 GB/sec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DDR3 SDRAM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DDR3-1600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12.8 GB/sec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DDR4 SDRAM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DDR4-2400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24.8 GB/sec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DDR5 SDRAM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DDR5-6400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51.2GB/sec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9705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56592" y="-315416"/>
            <a:ext cx="8229600" cy="1556792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AU" sz="4000" b="1" dirty="0">
                <a:solidFill>
                  <a:srgbClr val="0070C0"/>
                </a:solidFill>
              </a:rPr>
              <a:t>Main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61206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b="1" dirty="0">
                <a:latin typeface="Times New Roman" pitchFamily="18" charset="0"/>
                <a:cs typeface="Times New Roman" pitchFamily="18" charset="0"/>
              </a:rPr>
              <a:t>Memory Metrics:</a:t>
            </a:r>
            <a:br>
              <a:rPr lang="en-AU" b="1" dirty="0">
                <a:latin typeface="Times New Roman" pitchFamily="18" charset="0"/>
                <a:cs typeface="Times New Roman" pitchFamily="18" charset="0"/>
              </a:rPr>
            </a:br>
            <a:endParaRPr lang="en-AU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AU" b="1" dirty="0">
                <a:latin typeface="Times New Roman" pitchFamily="18" charset="0"/>
                <a:cs typeface="Times New Roman" pitchFamily="18" charset="0"/>
              </a:rPr>
              <a:t>Bandwidth </a:t>
            </a:r>
          </a:p>
          <a:p>
            <a:pPr lvl="1"/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capacity: how much data can be transferred in a given time</a:t>
            </a:r>
          </a:p>
          <a:p>
            <a:pPr lvl="1"/>
            <a:r>
              <a:rPr lang="en-AU" sz="2400" i="1" dirty="0">
                <a:latin typeface="Times New Roman" pitchFamily="18" charset="0"/>
                <a:cs typeface="Times New Roman" pitchFamily="18" charset="0"/>
              </a:rPr>
              <a:t>“Peak Bandwidth” </a:t>
            </a:r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is a theoretical efficiency</a:t>
            </a:r>
          </a:p>
          <a:p>
            <a:pPr marL="0" indent="0">
              <a:buNone/>
            </a:pPr>
            <a:endParaRPr lang="en-AU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AU" b="1" dirty="0">
                <a:latin typeface="Times New Roman" pitchFamily="18" charset="0"/>
                <a:cs typeface="Times New Roman" pitchFamily="18" charset="0"/>
              </a:rPr>
              <a:t>Latency</a:t>
            </a:r>
          </a:p>
          <a:p>
            <a:pPr lvl="1"/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 delay: time from request for data to when data is available </a:t>
            </a:r>
          </a:p>
          <a:p>
            <a:pPr lvl="1"/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 chip memory organised as 2D matrix</a:t>
            </a:r>
          </a:p>
          <a:p>
            <a:pPr lvl="1"/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 takes time to activate a row, select a column, switch between rows and columns, etc.</a:t>
            </a:r>
          </a:p>
          <a:p>
            <a:endParaRPr lang="en-AU" sz="1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763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56592" y="-315416"/>
            <a:ext cx="8229600" cy="1556792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AU" sz="4000" b="1" dirty="0">
                <a:solidFill>
                  <a:srgbClr val="0070C0"/>
                </a:solidFill>
              </a:rPr>
              <a:t>Non-Volatile Memory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6120680"/>
          </a:xfrm>
        </p:spPr>
        <p:txBody>
          <a:bodyPr>
            <a:noAutofit/>
          </a:bodyPr>
          <a:lstStyle/>
          <a:p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Computers require some information to remain in memory: the BIOS (Basic Input / Output System) </a:t>
            </a:r>
          </a:p>
          <a:p>
            <a:pPr lvl="1"/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enables computer to access components of hardware </a:t>
            </a:r>
          </a:p>
          <a:p>
            <a:pPr lvl="1"/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needs to be in memory when computer boots </a:t>
            </a:r>
          </a:p>
          <a:p>
            <a:pPr lvl="1"/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stored in non-volatile memory</a:t>
            </a:r>
            <a:br>
              <a:rPr lang="en-AU" sz="2000" dirty="0">
                <a:latin typeface="Times New Roman" pitchFamily="18" charset="0"/>
                <a:cs typeface="Times New Roman" pitchFamily="18" charset="0"/>
              </a:rPr>
            </a:br>
            <a:endParaRPr lang="en-AU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 Flash EEPROM </a:t>
            </a:r>
          </a:p>
          <a:p>
            <a:pPr lvl="1"/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Flash Electrically Erasable Programmable Read Only Memory</a:t>
            </a:r>
          </a:p>
          <a:p>
            <a:endParaRPr lang="en-AU" sz="1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9658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56592" y="-315416"/>
            <a:ext cx="8229600" cy="1556792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AU" sz="4000" b="1" dirty="0">
                <a:solidFill>
                  <a:srgbClr val="0070C0"/>
                </a:solidFill>
              </a:rPr>
              <a:t>Cache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6120680"/>
          </a:xfrm>
        </p:spPr>
        <p:txBody>
          <a:bodyPr>
            <a:noAutofit/>
          </a:bodyPr>
          <a:lstStyle/>
          <a:p>
            <a:r>
              <a:rPr lang="en-AU" sz="2400" b="1" dirty="0">
                <a:latin typeface="Times New Roman" pitchFamily="18" charset="0"/>
                <a:cs typeface="Times New Roman" pitchFamily="18" charset="0"/>
              </a:rPr>
              <a:t>Main memory is slow </a:t>
            </a:r>
          </a:p>
          <a:p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If CPU has to wait for a memory access, many CPU cycles are wasted</a:t>
            </a:r>
            <a:br>
              <a:rPr lang="en-AU" sz="2400" dirty="0">
                <a:latin typeface="Times New Roman" pitchFamily="18" charset="0"/>
                <a:cs typeface="Times New Roman" pitchFamily="18" charset="0"/>
              </a:rPr>
            </a:br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AU" sz="2400" b="1" dirty="0">
                <a:latin typeface="Times New Roman" pitchFamily="18" charset="0"/>
                <a:cs typeface="Times New Roman" pitchFamily="18" charset="0"/>
              </a:rPr>
              <a:t>Cache</a:t>
            </a:r>
          </a:p>
          <a:p>
            <a:pPr lvl="1"/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 static memory between CPU and main memory </a:t>
            </a:r>
          </a:p>
          <a:p>
            <a:pPr lvl="1"/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 holds recently accessed data </a:t>
            </a:r>
          </a:p>
          <a:p>
            <a:pPr lvl="1"/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 holds data predicted to be needed soon (prediction might not be accurate)</a:t>
            </a:r>
          </a:p>
          <a:p>
            <a:pPr lvl="1"/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 multiple levels of cache, L1, L2, L3 </a:t>
            </a:r>
          </a:p>
          <a:p>
            <a:pPr lvl="1"/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 initially only L1 was on the CPU, but now L1, L2 and sometimes L3</a:t>
            </a:r>
          </a:p>
          <a:p>
            <a:pPr marL="0" indent="0">
              <a:buNone/>
            </a:pPr>
            <a:endParaRPr lang="en-AU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9564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56592" y="-315416"/>
            <a:ext cx="8229600" cy="1556792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AU" sz="4000" b="1" dirty="0">
                <a:solidFill>
                  <a:srgbClr val="0070C0"/>
                </a:solidFill>
              </a:rPr>
              <a:t>Cache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6120680"/>
          </a:xfrm>
        </p:spPr>
        <p:txBody>
          <a:bodyPr>
            <a:noAutofit/>
          </a:bodyPr>
          <a:lstStyle/>
          <a:p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AU" sz="2400" b="1" dirty="0">
                <a:latin typeface="Times New Roman" pitchFamily="18" charset="0"/>
                <a:cs typeface="Times New Roman" pitchFamily="18" charset="0"/>
              </a:rPr>
              <a:t>Level 1 cache </a:t>
            </a:r>
          </a:p>
          <a:p>
            <a:pPr lvl="1"/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small (</a:t>
            </a:r>
            <a:r>
              <a:rPr lang="en-AU" sz="1800" dirty="0" err="1">
                <a:latin typeface="Times New Roman" pitchFamily="18" charset="0"/>
                <a:cs typeface="Times New Roman" pitchFamily="18" charset="0"/>
              </a:rPr>
              <a:t>e.g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AMD's highly rated Ryzen 5 5600X has a 384 KB </a:t>
            </a:r>
            <a:r>
              <a:rPr lang="en-US" sz="1800" b="1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L1 cache</a:t>
            </a:r>
            <a:r>
              <a:rPr lang="en-AU" sz="1800" dirty="0">
                <a:latin typeface="Times New Roman" pitchFamily="18" charset="0"/>
                <a:cs typeface="Times New Roman" pitchFamily="18" charset="0"/>
              </a:rPr>
              <a:t>) </a:t>
            </a:r>
          </a:p>
          <a:p>
            <a:pPr lvl="1"/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on CPU for ultra fast access </a:t>
            </a:r>
          </a:p>
          <a:p>
            <a:pPr lvl="1"/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runs at or near CPU speeds so little CPU delay to access</a:t>
            </a:r>
          </a:p>
          <a:p>
            <a:r>
              <a:rPr lang="en-AU" sz="2400" b="1" dirty="0">
                <a:latin typeface="Times New Roman" pitchFamily="18" charset="0"/>
                <a:cs typeface="Times New Roman" pitchFamily="18" charset="0"/>
              </a:rPr>
              <a:t>Level 2 cache </a:t>
            </a:r>
          </a:p>
          <a:p>
            <a:pPr lvl="1"/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larger than level 1 cache </a:t>
            </a:r>
            <a:r>
              <a:rPr lang="en-AU" sz="1800" dirty="0">
                <a:latin typeface="Times New Roman" panose="02020603050405020304" pitchFamily="18" charset="0"/>
                <a:cs typeface="Times New Roman" pitchFamily="18" charset="0"/>
              </a:rPr>
              <a:t>(</a:t>
            </a:r>
            <a:r>
              <a:rPr lang="en-AU" sz="1800" dirty="0" err="1">
                <a:latin typeface="Times New Roman" panose="02020603050405020304" pitchFamily="18" charset="0"/>
                <a:cs typeface="Times New Roman" pitchFamily="18" charset="0"/>
              </a:rPr>
              <a:t>e.g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AMD's highly rated Ryzen 5 5600X has a </a:t>
            </a:r>
            <a:r>
              <a:rPr lang="en-AU" sz="18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3 MB </a:t>
            </a:r>
            <a:r>
              <a:rPr lang="en-AU" sz="1800" b="1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L2 cache</a:t>
            </a:r>
            <a:r>
              <a:rPr lang="en-AU" sz="1800" dirty="0">
                <a:latin typeface="Times New Roman" panose="02020603050405020304" pitchFamily="18" charset="0"/>
                <a:cs typeface="Times New Roman" pitchFamily="18" charset="0"/>
              </a:rPr>
              <a:t>) </a:t>
            </a:r>
          </a:p>
          <a:p>
            <a:pPr lvl="1"/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 slower than level 1 cache </a:t>
            </a:r>
          </a:p>
          <a:p>
            <a:pPr lvl="1"/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 on CPU </a:t>
            </a:r>
          </a:p>
          <a:p>
            <a:r>
              <a:rPr lang="en-AU" sz="2400" b="1" dirty="0">
                <a:latin typeface="Times New Roman" pitchFamily="18" charset="0"/>
                <a:cs typeface="Times New Roman" pitchFamily="18" charset="0"/>
              </a:rPr>
              <a:t>Level 3 cache </a:t>
            </a:r>
          </a:p>
          <a:p>
            <a:pPr lvl="1"/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larger than level 2 cache </a:t>
            </a:r>
            <a:r>
              <a:rPr lang="en-AU" sz="1800" dirty="0">
                <a:latin typeface="Times New Roman" panose="02020603050405020304" pitchFamily="18" charset="0"/>
                <a:cs typeface="Times New Roman" pitchFamily="18" charset="0"/>
              </a:rPr>
              <a:t>(</a:t>
            </a:r>
            <a:r>
              <a:rPr lang="en-AU" sz="1800" dirty="0" err="1">
                <a:latin typeface="Times New Roman" panose="02020603050405020304" pitchFamily="18" charset="0"/>
                <a:cs typeface="Times New Roman" pitchFamily="18" charset="0"/>
              </a:rPr>
              <a:t>e.g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AMD's highly rated Ryzen 5 5600X has a </a:t>
            </a:r>
            <a:r>
              <a:rPr lang="en-AU" sz="18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32MB </a:t>
            </a:r>
            <a:r>
              <a:rPr lang="en-AU" sz="1800" b="1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L3 cache</a:t>
            </a:r>
            <a:r>
              <a:rPr lang="en-AU" sz="1800" dirty="0">
                <a:latin typeface="Times New Roman" panose="02020603050405020304" pitchFamily="18" charset="0"/>
                <a:cs typeface="Times New Roman" pitchFamily="18" charset="0"/>
              </a:rPr>
              <a:t>) </a:t>
            </a:r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slower than level 2 cache </a:t>
            </a:r>
          </a:p>
          <a:p>
            <a:pPr lvl="1"/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either on CPU or sometimes on a support chip</a:t>
            </a:r>
          </a:p>
        </p:txBody>
      </p:sp>
    </p:spTree>
    <p:extLst>
      <p:ext uri="{BB962C8B-B14F-4D97-AF65-F5344CB8AC3E}">
        <p14:creationId xmlns:p14="http://schemas.microsoft.com/office/powerpoint/2010/main" val="31155804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56592" y="-315416"/>
            <a:ext cx="8229600" cy="1556792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AU" sz="4000" b="1" dirty="0">
                <a:solidFill>
                  <a:srgbClr val="0070C0"/>
                </a:solidFill>
              </a:rPr>
              <a:t>Cache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6120680"/>
          </a:xfrm>
        </p:spPr>
        <p:txBody>
          <a:bodyPr>
            <a:noAutofit/>
          </a:bodyPr>
          <a:lstStyle/>
          <a:p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 Cache is tiny compared to main memory </a:t>
            </a:r>
          </a:p>
          <a:p>
            <a:pPr lvl="1"/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yet 90% hit rates are not uncommon on modern systems </a:t>
            </a:r>
          </a:p>
          <a:p>
            <a:pPr lvl="1"/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This is because of the “principle of locality”</a:t>
            </a:r>
          </a:p>
          <a:p>
            <a:endParaRPr lang="en-AU" sz="20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812478"/>
              </p:ext>
            </p:extLst>
          </p:nvPr>
        </p:nvGraphicFramePr>
        <p:xfrm>
          <a:off x="1547664" y="2708920"/>
          <a:ext cx="6096000" cy="2304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0851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Memory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Proportion of 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851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Main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16 GB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~99.9%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851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Level 3 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32 MB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~0.1%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0851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Level 2 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 3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~0.00003%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851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Level 1 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384 KB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~0.000008%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26388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56592" y="-315416"/>
            <a:ext cx="8229600" cy="1556792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AU" sz="4000" b="1" dirty="0">
                <a:solidFill>
                  <a:srgbClr val="0070C0"/>
                </a:solidFill>
              </a:rPr>
              <a:t>Cache for Different Purposes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6336704"/>
          </a:xfrm>
        </p:spPr>
        <p:txBody>
          <a:bodyPr>
            <a:noAutofit/>
          </a:bodyPr>
          <a:lstStyle/>
          <a:p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  Instruction Cache , Data Cache  http://people.cs.pitt.edu/~melhem/courses/1502p/unit6-cache.html</a:t>
            </a:r>
          </a:p>
          <a:p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  Translation look-a-side cache</a:t>
            </a:r>
          </a:p>
          <a:p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AU" sz="1800" dirty="0">
                <a:latin typeface="Times New Roman" pitchFamily="18" charset="0"/>
                <a:cs typeface="Times New Roman" pitchFamily="18" charset="0"/>
              </a:rPr>
              <a:t>The fastest type of cache is </a:t>
            </a:r>
            <a:r>
              <a:rPr lang="en-AU" sz="1800" b="1" dirty="0">
                <a:latin typeface="Times New Roman" pitchFamily="18" charset="0"/>
                <a:cs typeface="Times New Roman" pitchFamily="18" charset="0"/>
              </a:rPr>
              <a:t>content addressable</a:t>
            </a:r>
            <a:r>
              <a:rPr lang="en-US" sz="1800" b="1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memory 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(CAM) is a special type of computer memory used in certain very-high-speed searching applications. It is also known as </a:t>
            </a:r>
            <a:r>
              <a:rPr lang="en-US" sz="1800" b="1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associative memory or associative storage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and compares input search data against a table of stored data and returns the address of matching data.</a:t>
            </a:r>
            <a:endParaRPr lang="en-AU" sz="1800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685423"/>
              </p:ext>
            </p:extLst>
          </p:nvPr>
        </p:nvGraphicFramePr>
        <p:xfrm>
          <a:off x="683568" y="3657600"/>
          <a:ext cx="60960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3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4989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content </a:t>
                      </a:r>
                    </a:p>
                    <a:p>
                      <a:pPr algn="ctr"/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989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1060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23 </a:t>
                      </a:r>
                    </a:p>
                    <a:p>
                      <a:pPr algn="ctr"/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989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56 </a:t>
                      </a:r>
                    </a:p>
                    <a:p>
                      <a:pPr algn="ctr"/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989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42 </a:t>
                      </a:r>
                    </a:p>
                    <a:p>
                      <a:pPr algn="ctr"/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989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64</a:t>
                      </a:r>
                    </a:p>
                    <a:p>
                      <a:pPr algn="ctr"/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73176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692696"/>
            <a:ext cx="8424936" cy="648072"/>
          </a:xfrm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rgbClr val="0070C0"/>
                </a:solidFill>
              </a:rPr>
              <a:t> </a:t>
            </a:r>
            <a:br>
              <a:rPr lang="en-AU" dirty="0">
                <a:solidFill>
                  <a:srgbClr val="0070C0"/>
                </a:solidFill>
              </a:rPr>
            </a:br>
            <a:r>
              <a:rPr lang="en-AU" b="1" dirty="0">
                <a:solidFill>
                  <a:srgbClr val="0070C0"/>
                </a:solidFill>
              </a:rPr>
              <a:t>Using Cache </a:t>
            </a:r>
            <a:br>
              <a:rPr lang="en-AU" dirty="0">
                <a:solidFill>
                  <a:srgbClr val="0070C0"/>
                </a:solidFill>
              </a:rPr>
            </a:br>
            <a:br>
              <a:rPr lang="en-AU" dirty="0">
                <a:solidFill>
                  <a:srgbClr val="0070C0"/>
                </a:solidFill>
              </a:rPr>
            </a:br>
            <a:r>
              <a:rPr lang="en-AU" sz="2200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A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Cache consists of lines, each line has a tag, which is the first location in memory that the data comes from, followed by the data itself</a:t>
            </a:r>
            <a:br>
              <a:rPr lang="en-AU" sz="2400" dirty="0">
                <a:latin typeface="Times New Roman" pitchFamily="18" charset="0"/>
                <a:cs typeface="Times New Roman" pitchFamily="18" charset="0"/>
              </a:rPr>
            </a:br>
            <a:endParaRPr lang="en-AU" sz="2400" dirty="0"/>
          </a:p>
        </p:txBody>
      </p:sp>
      <p:pic>
        <p:nvPicPr>
          <p:cNvPr id="6" name="Picture 5" descr="image44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13444" y="2780928"/>
            <a:ext cx="5714940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167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56592" y="-315416"/>
            <a:ext cx="8229600" cy="1556792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sz="4000" b="1" dirty="0">
                <a:solidFill>
                  <a:srgbClr val="0070C0"/>
                </a:solidFill>
              </a:rPr>
              <a:t>Using </a:t>
            </a:r>
            <a:r>
              <a:rPr lang="en-AU" sz="4000" b="1" dirty="0">
                <a:solidFill>
                  <a:srgbClr val="0070C0"/>
                </a:solidFill>
              </a:rPr>
              <a:t>Cache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6120680"/>
          </a:xfrm>
        </p:spPr>
        <p:txBody>
          <a:bodyPr>
            <a:noAutofit/>
          </a:bodyPr>
          <a:lstStyle/>
          <a:p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When a memory access occurs the processor first checks the cache to see if cache contains the memory address</a:t>
            </a:r>
            <a:br>
              <a:rPr lang="en-AU" sz="2400" dirty="0">
                <a:latin typeface="Times New Roman" pitchFamily="18" charset="0"/>
                <a:cs typeface="Times New Roman" pitchFamily="18" charset="0"/>
              </a:rPr>
            </a:br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If yes, it is loaded directly, this is a </a:t>
            </a:r>
            <a:r>
              <a:rPr lang="en-AU" sz="2400" b="1" dirty="0">
                <a:latin typeface="Times New Roman" pitchFamily="18" charset="0"/>
                <a:cs typeface="Times New Roman" pitchFamily="18" charset="0"/>
              </a:rPr>
              <a:t>Cache hit</a:t>
            </a:r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 If no, </a:t>
            </a:r>
            <a:r>
              <a:rPr lang="en-AU" sz="2400" b="1" dirty="0">
                <a:latin typeface="Times New Roman" pitchFamily="18" charset="0"/>
                <a:cs typeface="Times New Roman" pitchFamily="18" charset="0"/>
              </a:rPr>
              <a:t>Cache miss</a:t>
            </a:r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, the data must be requested from memory, and is loaded into the cache </a:t>
            </a:r>
          </a:p>
          <a:p>
            <a:pPr lvl="1"/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This also means a new space has to be found in the cache </a:t>
            </a:r>
          </a:p>
          <a:p>
            <a:pPr lvl="1"/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How this is done is known as the “Cache Replacement Policy” </a:t>
            </a:r>
          </a:p>
          <a:p>
            <a:pPr lvl="1"/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e.g.  least recently used (study more in an Operating System course)</a:t>
            </a:r>
          </a:p>
          <a:p>
            <a:endParaRPr lang="en-AU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4086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56592" y="-315416"/>
            <a:ext cx="8229600" cy="1556792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sz="4000" b="1" dirty="0">
                <a:solidFill>
                  <a:srgbClr val="0070C0"/>
                </a:solidFill>
              </a:rPr>
              <a:t>Cache Write Policies </a:t>
            </a:r>
            <a:endParaRPr lang="en-AU" sz="4000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6120680"/>
          </a:xfrm>
        </p:spPr>
        <p:txBody>
          <a:bodyPr>
            <a:noAutofit/>
          </a:bodyPr>
          <a:lstStyle/>
          <a:p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If data is written to the cache, it needs to be written back to main memory at some point, unless it is not changed</a:t>
            </a:r>
            <a:br>
              <a:rPr lang="en-AU" sz="2400" dirty="0">
                <a:latin typeface="Times New Roman" pitchFamily="18" charset="0"/>
                <a:cs typeface="Times New Roman" pitchFamily="18" charset="0"/>
              </a:rPr>
            </a:br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When Cache memory address is written to, a </a:t>
            </a:r>
            <a:r>
              <a:rPr lang="en-AU" sz="2400" b="1" i="1" dirty="0">
                <a:latin typeface="Times New Roman" pitchFamily="18" charset="0"/>
                <a:cs typeface="Times New Roman" pitchFamily="18" charset="0"/>
              </a:rPr>
              <a:t>status bit is set</a:t>
            </a:r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, marking the location as </a:t>
            </a:r>
            <a:r>
              <a:rPr lang="en-AU" sz="2400" b="1" i="1" dirty="0">
                <a:latin typeface="Times New Roman" pitchFamily="18" charset="0"/>
                <a:cs typeface="Times New Roman" pitchFamily="18" charset="0"/>
              </a:rPr>
              <a:t>dirty</a:t>
            </a:r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, meaning it must be written back</a:t>
            </a:r>
            <a:br>
              <a:rPr lang="en-AU" sz="2400" dirty="0">
                <a:latin typeface="Times New Roman" pitchFamily="18" charset="0"/>
                <a:cs typeface="Times New Roman" pitchFamily="18" charset="0"/>
              </a:rPr>
            </a:br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Simplest approach is write through, where every cache write is written back to main memory, however this can be slow</a:t>
            </a:r>
            <a:br>
              <a:rPr lang="en-AU" sz="2400" dirty="0">
                <a:latin typeface="Times New Roman" pitchFamily="18" charset="0"/>
                <a:cs typeface="Times New Roman" pitchFamily="18" charset="0"/>
              </a:rPr>
            </a:br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Alternatively, cache can be write back, whereby data is periodically written back to memory, or perhaps queued and written back asynchronously when the memory bus is free </a:t>
            </a:r>
          </a:p>
        </p:txBody>
      </p:sp>
    </p:spTree>
    <p:extLst>
      <p:ext uri="{BB962C8B-B14F-4D97-AF65-F5344CB8AC3E}">
        <p14:creationId xmlns:p14="http://schemas.microsoft.com/office/powerpoint/2010/main" val="1891746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56592" y="-315416"/>
            <a:ext cx="8229600" cy="1556792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sz="4000" b="1" dirty="0">
                <a:solidFill>
                  <a:srgbClr val="0070C0"/>
                </a:solidFill>
              </a:rPr>
              <a:t>Cache Communication </a:t>
            </a:r>
            <a:endParaRPr lang="en-AU" sz="4000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6120680"/>
          </a:xfrm>
        </p:spPr>
        <p:txBody>
          <a:bodyPr>
            <a:noAutofit/>
          </a:bodyPr>
          <a:lstStyle/>
          <a:p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It is common to have dedicated L1 and L2 cache for each core in a multicore CPU</a:t>
            </a:r>
          </a:p>
          <a:p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If one core loads a memory location that is currently held in the cache of another core, communication needs to occur to ensure that values are maintained correctly</a:t>
            </a:r>
          </a:p>
          <a:p>
            <a:endParaRPr lang="en-AU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755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1920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0070C0"/>
                </a:solidFill>
              </a:rPr>
              <a:t>How is Memory Organized and Accessed?</a:t>
            </a:r>
            <a:endParaRPr lang="en-AU" sz="40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25658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4437112"/>
            <a:ext cx="838842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AU" sz="2800" dirty="0">
                <a:latin typeface="Times New Roman" pitchFamily="18" charset="0"/>
                <a:cs typeface="Times New Roman" pitchFamily="18" charset="0"/>
              </a:rPr>
              <a:t>Memory cells are organized into  two dimensional arrays called banks</a:t>
            </a:r>
            <a:br>
              <a:rPr lang="en-AU" sz="2800" dirty="0">
                <a:latin typeface="Times New Roman" pitchFamily="18" charset="0"/>
                <a:cs typeface="Times New Roman" pitchFamily="18" charset="0"/>
              </a:rPr>
            </a:br>
            <a:endParaRPr lang="en-AU" sz="28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AU" sz="2800" dirty="0">
                <a:latin typeface="Times New Roman" pitchFamily="18" charset="0"/>
                <a:cs typeface="Times New Roman" pitchFamily="18" charset="0"/>
              </a:rPr>
              <a:t>Individual cells are specified by a row and column address</a:t>
            </a:r>
          </a:p>
          <a:p>
            <a:pPr marL="285750" indent="-285750">
              <a:buFont typeface="Arial" pitchFamily="34" charset="0"/>
              <a:buChar char="•"/>
            </a:pPr>
            <a:endParaRPr lang="en-AU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image5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1680" y="1196752"/>
            <a:ext cx="493899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452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b="1" dirty="0">
                <a:solidFill>
                  <a:srgbClr val="0070C0"/>
                </a:solidFill>
              </a:rPr>
              <a:t>Memory Rows and Columns </a:t>
            </a:r>
            <a:br>
              <a:rPr lang="en-AU" dirty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314602"/>
          </a:xfrm>
        </p:spPr>
        <p:txBody>
          <a:bodyPr/>
          <a:lstStyle/>
          <a:p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 E.g. Consider a very simple example using 8 bit addresses (what is the size of the memory?) </a:t>
            </a:r>
          </a:p>
          <a:p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The memory address is 01010111 </a:t>
            </a:r>
          </a:p>
          <a:p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Memory is accessed by row first, and then by column </a:t>
            </a:r>
          </a:p>
          <a:p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0101 is the row address </a:t>
            </a:r>
          </a:p>
          <a:p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0111 is the column address</a:t>
            </a:r>
          </a:p>
          <a:p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851102"/>
            <a:ext cx="5216513" cy="260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84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80728"/>
            <a:ext cx="8229600" cy="432048"/>
          </a:xfrm>
        </p:spPr>
        <p:txBody>
          <a:bodyPr>
            <a:normAutofit fontScale="90000"/>
          </a:bodyPr>
          <a:lstStyle/>
          <a:p>
            <a:br>
              <a:rPr lang="en-US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Memory Row Column Access</a:t>
            </a:r>
            <a:br>
              <a:rPr lang="en-US" dirty="0">
                <a:solidFill>
                  <a:srgbClr val="0070C0"/>
                </a:solidFill>
              </a:rPr>
            </a:br>
            <a:br>
              <a:rPr lang="en-US" dirty="0">
                <a:solidFill>
                  <a:srgbClr val="0070C0"/>
                </a:solidFill>
              </a:rPr>
            </a:br>
            <a:br>
              <a:rPr lang="en-AU" dirty="0">
                <a:solidFill>
                  <a:srgbClr val="0070C0"/>
                </a:solidFill>
              </a:rPr>
            </a:br>
            <a:br>
              <a:rPr lang="en-AU" dirty="0">
                <a:solidFill>
                  <a:srgbClr val="0070C0"/>
                </a:solidFill>
              </a:rPr>
            </a:br>
            <a:endParaRPr lang="en-AU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6120680"/>
          </a:xfrm>
        </p:spPr>
        <p:txBody>
          <a:bodyPr>
            <a:noAutofit/>
          </a:bodyPr>
          <a:lstStyle/>
          <a:p>
            <a:r>
              <a:rPr lang="en-AU" sz="2400" b="1" dirty="0">
                <a:latin typeface="Times New Roman" pitchFamily="18" charset="0"/>
                <a:cs typeface="Times New Roman" pitchFamily="18" charset="0"/>
              </a:rPr>
              <a:t>Select the Row- </a:t>
            </a:r>
            <a:r>
              <a:rPr lang="en-AU" sz="2400" b="1" dirty="0" err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AU" sz="2400" b="1" baseline="-25000" dirty="0" err="1">
                <a:latin typeface="Times New Roman" pitchFamily="18" charset="0"/>
                <a:cs typeface="Times New Roman" pitchFamily="18" charset="0"/>
              </a:rPr>
              <a:t>RCD</a:t>
            </a:r>
            <a:r>
              <a:rPr lang="en-AU" sz="2400" b="1" dirty="0">
                <a:latin typeface="Times New Roman" pitchFamily="18" charset="0"/>
                <a:cs typeface="Times New Roman" pitchFamily="18" charset="0"/>
              </a:rPr>
              <a:t> (in clock cycles)</a:t>
            </a:r>
          </a:p>
          <a:p>
            <a:pPr lvl="1"/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This causes a read (write) of all data in a given row into a row buffer (column sense amplifiers</a:t>
            </a:r>
            <a:r>
              <a:rPr lang="en-AU" sz="2400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 are used). The time for this to take place is called RAS to CAS Delay or </a:t>
            </a:r>
            <a:r>
              <a:rPr lang="en-AU" sz="2400" b="1" dirty="0" err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AU" sz="2400" b="1" baseline="-25000" dirty="0" err="1">
                <a:latin typeface="Times New Roman" pitchFamily="18" charset="0"/>
                <a:cs typeface="Times New Roman" pitchFamily="18" charset="0"/>
              </a:rPr>
              <a:t>RCD</a:t>
            </a:r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A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(RAS to CAS, or Row Address Strobe to Column Access Strobe delay) </a:t>
            </a:r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and is typically specified in number of clock cycles.</a:t>
            </a:r>
            <a:br>
              <a:rPr lang="en-AU" sz="2400" dirty="0">
                <a:latin typeface="Times New Roman" pitchFamily="18" charset="0"/>
                <a:cs typeface="Times New Roman" pitchFamily="18" charset="0"/>
              </a:rPr>
            </a:br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AU" sz="2400" b="1" dirty="0">
                <a:latin typeface="Times New Roman" pitchFamily="18" charset="0"/>
                <a:cs typeface="Times New Roman" pitchFamily="18" charset="0"/>
              </a:rPr>
              <a:t>Select the Column – CL (in clock cycles)</a:t>
            </a:r>
          </a:p>
          <a:p>
            <a:pPr lvl="1"/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The row operation selects (opens) the entire row. </a:t>
            </a:r>
            <a:r>
              <a:rPr lang="en-A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 read (write) command is sent, again by the memory controller, and the delay before it starts reading is the CAS (Column Access Strobe) latency.</a:t>
            </a:r>
            <a:br>
              <a:rPr lang="en-AU" sz="2400" dirty="0">
                <a:latin typeface="Times New Roman" pitchFamily="18" charset="0"/>
                <a:cs typeface="Times New Roman" pitchFamily="18" charset="0"/>
              </a:rPr>
            </a:br>
            <a:r>
              <a:rPr lang="en-AU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1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 </a:t>
            </a:r>
            <a:r>
              <a:rPr lang="en-US" sz="18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en-US" sz="1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of the </a:t>
            </a:r>
            <a:r>
              <a:rPr lang="en-US" sz="18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sense amplifier</a:t>
            </a:r>
            <a:r>
              <a:rPr lang="en-US" sz="1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is to detect a small differential signal on the bit lines and amplify it in order to identify the data value stored in the selected </a:t>
            </a:r>
            <a:r>
              <a:rPr lang="en-US" sz="18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SRAM</a:t>
            </a:r>
            <a:r>
              <a:rPr lang="en-US" sz="1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cell.</a:t>
            </a:r>
            <a:endParaRPr lang="en-AU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marL="457200" lvl="1" indent="0">
              <a:buNone/>
            </a:pPr>
            <a:endParaRPr lang="en-A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46372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432048"/>
          </a:xfrm>
        </p:spPr>
        <p:txBody>
          <a:bodyPr>
            <a:normAutofit fontScale="90000"/>
          </a:bodyPr>
          <a:lstStyle/>
          <a:p>
            <a:r>
              <a:rPr lang="en-AU" b="1" dirty="0">
                <a:solidFill>
                  <a:srgbClr val="0070C0"/>
                </a:solidFill>
              </a:rPr>
              <a:t>Memory Timing Parameters</a:t>
            </a:r>
            <a:br>
              <a:rPr lang="en-AU" dirty="0">
                <a:solidFill>
                  <a:srgbClr val="0070C0"/>
                </a:solidFill>
              </a:rPr>
            </a:br>
            <a:br>
              <a:rPr lang="en-AU" dirty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>
            <a:normAutofit fontScale="85000" lnSpcReduction="20000"/>
          </a:bodyPr>
          <a:lstStyle/>
          <a:p>
            <a:r>
              <a:rPr lang="en-AU" sz="2600" b="1" dirty="0">
                <a:latin typeface="Times New Roman" pitchFamily="18" charset="0"/>
                <a:cs typeface="Times New Roman" pitchFamily="18" charset="0"/>
              </a:rPr>
              <a:t>Row </a:t>
            </a:r>
            <a:r>
              <a:rPr lang="en-AU" sz="2600" b="1" dirty="0" err="1">
                <a:latin typeface="Times New Roman" pitchFamily="18" charset="0"/>
                <a:cs typeface="Times New Roman" pitchFamily="18" charset="0"/>
              </a:rPr>
              <a:t>Precharge</a:t>
            </a:r>
            <a:r>
              <a:rPr lang="en-AU" sz="2600" b="1" dirty="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en-AU" sz="2600" b="1" dirty="0" err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AU" sz="2600" b="1" baseline="-25000" dirty="0" err="1">
                <a:latin typeface="Times New Roman" pitchFamily="18" charset="0"/>
                <a:cs typeface="Times New Roman" pitchFamily="18" charset="0"/>
              </a:rPr>
              <a:t>RP</a:t>
            </a:r>
            <a:r>
              <a:rPr lang="en-AU" sz="2600" b="1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AU" sz="2800" b="1" dirty="0">
                <a:latin typeface="Times New Roman" pitchFamily="18" charset="0"/>
                <a:cs typeface="Times New Roman" pitchFamily="18" charset="0"/>
              </a:rPr>
              <a:t>(in clock cycles)</a:t>
            </a:r>
          </a:p>
          <a:p>
            <a:pPr marL="0" indent="0">
              <a:buNone/>
            </a:pPr>
            <a:endParaRPr lang="en-AU" sz="2600" b="1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AU" sz="2600" dirty="0">
                <a:latin typeface="Times New Roman" pitchFamily="18" charset="0"/>
                <a:cs typeface="Times New Roman" pitchFamily="18" charset="0"/>
              </a:rPr>
              <a:t>Despite the name, </a:t>
            </a:r>
            <a:r>
              <a:rPr lang="en-AU" sz="2600" b="1" dirty="0">
                <a:latin typeface="Times New Roman" pitchFamily="18" charset="0"/>
                <a:cs typeface="Times New Roman" pitchFamily="18" charset="0"/>
              </a:rPr>
              <a:t>Row </a:t>
            </a:r>
            <a:r>
              <a:rPr lang="en-AU" sz="2600" b="1" dirty="0" err="1">
                <a:latin typeface="Times New Roman" pitchFamily="18" charset="0"/>
                <a:cs typeface="Times New Roman" pitchFamily="18" charset="0"/>
              </a:rPr>
              <a:t>Precharge</a:t>
            </a:r>
            <a:r>
              <a:rPr lang="en-AU" sz="26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AU" sz="2600" dirty="0">
                <a:latin typeface="Times New Roman" pitchFamily="18" charset="0"/>
                <a:cs typeface="Times New Roman" pitchFamily="18" charset="0"/>
              </a:rPr>
              <a:t>is done when a row of memory is closed. It essentially regularises the charges (which represent 0’s and 1’s) to the correct voltages</a:t>
            </a:r>
          </a:p>
          <a:p>
            <a:pPr lvl="1"/>
            <a:r>
              <a:rPr lang="en-AU" sz="2600" dirty="0">
                <a:latin typeface="Times New Roman" pitchFamily="18" charset="0"/>
                <a:cs typeface="Times New Roman" pitchFamily="18" charset="0"/>
              </a:rPr>
              <a:t>These actually change slightly as a result of being read or written</a:t>
            </a:r>
          </a:p>
          <a:p>
            <a:pPr lvl="1"/>
            <a:endParaRPr lang="en-AU" sz="26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AU" sz="2600" dirty="0">
                <a:latin typeface="Times New Roman" pitchFamily="18" charset="0"/>
                <a:cs typeface="Times New Roman" pitchFamily="18" charset="0"/>
              </a:rPr>
              <a:t>•     </a:t>
            </a:r>
            <a:r>
              <a:rPr lang="en-AU" sz="2600" b="1" dirty="0">
                <a:latin typeface="Times New Roman" pitchFamily="18" charset="0"/>
                <a:cs typeface="Times New Roman" pitchFamily="18" charset="0"/>
              </a:rPr>
              <a:t>Row Active Time – </a:t>
            </a:r>
            <a:r>
              <a:rPr lang="en-AU" sz="2600" b="1" dirty="0" err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AU" sz="2600" b="1" baseline="-25000" dirty="0" err="1">
                <a:latin typeface="Times New Roman" pitchFamily="18" charset="0"/>
                <a:cs typeface="Times New Roman" pitchFamily="18" charset="0"/>
              </a:rPr>
              <a:t>RAS</a:t>
            </a:r>
            <a:r>
              <a:rPr lang="en-AU" sz="2600" b="1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AU" sz="2800" b="1" dirty="0">
                <a:latin typeface="Times New Roman" pitchFamily="18" charset="0"/>
                <a:cs typeface="Times New Roman" pitchFamily="18" charset="0"/>
              </a:rPr>
              <a:t>(in clock cycles)</a:t>
            </a:r>
          </a:p>
          <a:p>
            <a:pPr marL="0" indent="0">
              <a:buNone/>
            </a:pPr>
            <a:endParaRPr lang="en-AU" sz="2600" b="1" baseline="-25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AU" sz="2600" b="1" baseline="-25000" dirty="0">
                <a:solidFill>
                  <a:srgbClr val="000000"/>
                </a:solidFill>
                <a:effectLst/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       </a:t>
            </a:r>
            <a:r>
              <a:rPr lang="en-AU" sz="2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final value is </a:t>
            </a:r>
            <a:r>
              <a:rPr lang="en-AU" sz="2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AU" sz="2600" baseline="-25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RAS</a:t>
            </a:r>
            <a:r>
              <a:rPr lang="en-AU" sz="2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occurs whenever the controller      has to address different rows in a RAM chip.</a:t>
            </a:r>
            <a:br>
              <a:rPr lang="en-AU" sz="2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AU" sz="2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- Once a row is activated, it cannot be de-activated until the delay of </a:t>
            </a:r>
            <a:r>
              <a:rPr lang="en-AU" sz="2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AU" sz="2600" baseline="-25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RAS</a:t>
            </a:r>
            <a:r>
              <a:rPr lang="en-AU" sz="2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is over.</a:t>
            </a:r>
            <a:endParaRPr lang="en-AU" sz="2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en-AU" sz="2400" b="1" dirty="0">
                <a:solidFill>
                  <a:srgbClr val="365F9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75167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432048"/>
          </a:xfrm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rgbClr val="0070C0"/>
                </a:solidFill>
              </a:rPr>
              <a:t>Memory Timing Parameters</a:t>
            </a:r>
            <a:br>
              <a:rPr lang="en-AU" dirty="0">
                <a:solidFill>
                  <a:srgbClr val="0070C0"/>
                </a:solidFill>
              </a:rPr>
            </a:br>
            <a:br>
              <a:rPr lang="en-AU" dirty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/>
          <a:lstStyle/>
          <a:p>
            <a:pPr marL="0" indent="0">
              <a:buNone/>
            </a:pPr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Memory timings are normally given as 4 numbers, e.g. 8-8-8-24</a:t>
            </a:r>
          </a:p>
          <a:p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1153"/>
            <a:ext cx="9144000" cy="405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86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432048"/>
          </a:xfrm>
        </p:spPr>
        <p:txBody>
          <a:bodyPr>
            <a:normAutofit fontScale="90000"/>
          </a:bodyPr>
          <a:lstStyle/>
          <a:p>
            <a:r>
              <a:rPr lang="en-AU" b="1" dirty="0">
                <a:solidFill>
                  <a:srgbClr val="0070C0"/>
                </a:solidFill>
              </a:rPr>
              <a:t>Memory Timing Parameters</a:t>
            </a:r>
            <a:br>
              <a:rPr lang="en-AU" dirty="0">
                <a:solidFill>
                  <a:srgbClr val="0070C0"/>
                </a:solidFill>
              </a:rPr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/>
          <a:lstStyle/>
          <a:p>
            <a:pPr marL="0" indent="0">
              <a:buNone/>
            </a:pPr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You cannot assume that the memory bank is ready to be accessed.</a:t>
            </a:r>
            <a:br>
              <a:rPr lang="en-AU" sz="3600" dirty="0"/>
            </a:br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When a new row is opened, it means that the previous row must be closed, meaning that both </a:t>
            </a:r>
            <a:r>
              <a:rPr lang="en-AU" sz="2400" dirty="0" err="1">
                <a:latin typeface="Times New Roman" pitchFamily="18" charset="0"/>
                <a:cs typeface="Times New Roman" pitchFamily="18" charset="0"/>
              </a:rPr>
              <a:t>precharge</a:t>
            </a:r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AU" sz="2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AU" sz="2400" b="1" dirty="0" err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AU" sz="2400" b="1" baseline="-25000" dirty="0" err="1">
                <a:latin typeface="Times New Roman" pitchFamily="18" charset="0"/>
                <a:cs typeface="Times New Roman" pitchFamily="18" charset="0"/>
              </a:rPr>
              <a:t>RP</a:t>
            </a:r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 ,and row active ,</a:t>
            </a:r>
            <a:r>
              <a:rPr lang="en-AU" sz="2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AU" sz="2400" b="1" dirty="0" err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AU" sz="2400" b="1" baseline="-25000" dirty="0" err="1">
                <a:latin typeface="Times New Roman" pitchFamily="18" charset="0"/>
                <a:cs typeface="Times New Roman" pitchFamily="18" charset="0"/>
              </a:rPr>
              <a:t>RAS</a:t>
            </a:r>
            <a:r>
              <a:rPr lang="en-AU" sz="2400" b="1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, operations need to be performed</a:t>
            </a:r>
          </a:p>
          <a:p>
            <a:pPr marL="0" indent="0">
              <a:buNone/>
            </a:pPr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Some of these operations can be performed in parallel</a:t>
            </a:r>
          </a:p>
          <a:p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endParaRPr lang="en-AU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89324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2721</TotalTime>
  <Words>2325</Words>
  <Application>Microsoft Office PowerPoint</Application>
  <PresentationFormat>On-screen Show (4:3)</PresentationFormat>
  <Paragraphs>274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Arial</vt:lpstr>
      <vt:lpstr>Calibri</vt:lpstr>
      <vt:lpstr>Times New Roman</vt:lpstr>
      <vt:lpstr>Office Theme</vt:lpstr>
      <vt:lpstr> Memory Systems  &amp;   Technologies  Summary Two main types of memory technology:  Static -  expensive but fast  -  does not need refreshing  -  used by cache  Dynamic - cheaper, higher density of storage, but slower  – requires refreshing or the information is lost  - used by main memory   Both types are volatile                                                    </vt:lpstr>
      <vt:lpstr>Memory</vt:lpstr>
      <vt:lpstr> Main Memory</vt:lpstr>
      <vt:lpstr>How is Memory Organized and Accessed?</vt:lpstr>
      <vt:lpstr>Memory Rows and Columns  </vt:lpstr>
      <vt:lpstr> Memory Row Column Access    </vt:lpstr>
      <vt:lpstr>Memory Timing Parameters  </vt:lpstr>
      <vt:lpstr>Memory Timing Parameters  </vt:lpstr>
      <vt:lpstr>Memory Timing Parameters </vt:lpstr>
      <vt:lpstr>Memory Timing parameters  </vt:lpstr>
      <vt:lpstr>Examples  </vt:lpstr>
      <vt:lpstr>Examples  </vt:lpstr>
      <vt:lpstr>Examples  </vt:lpstr>
      <vt:lpstr>Banks, Ranks   </vt:lpstr>
      <vt:lpstr> Evolution of SDRAM   </vt:lpstr>
      <vt:lpstr>Evolution of SDRAM  </vt:lpstr>
      <vt:lpstr> Evolution of SDRAM</vt:lpstr>
      <vt:lpstr> DDR2</vt:lpstr>
      <vt:lpstr> DDR3</vt:lpstr>
      <vt:lpstr> DDR4</vt:lpstr>
      <vt:lpstr> DDR5</vt:lpstr>
      <vt:lpstr> What is all this useful for? </vt:lpstr>
      <vt:lpstr> RAM speed and PCnnnn ratings </vt:lpstr>
      <vt:lpstr> Examples</vt:lpstr>
      <vt:lpstr> Examples</vt:lpstr>
      <vt:lpstr>  Memory Latency Maximum Burst Speed is the rate data can be transferred to the CPU, but doesn’t take account of latency. • DDR1 SDRAM running at 100MHz (cycle time 1/108 = 10ns), had typical timing of 2-3-3, meaning the CAS delay was 20nS.   • What about this one? </vt:lpstr>
      <vt:lpstr> Other Bus Structures</vt:lpstr>
      <vt:lpstr>Main Memory </vt:lpstr>
      <vt:lpstr> Main memory</vt:lpstr>
      <vt:lpstr> Non-Volatile Memory </vt:lpstr>
      <vt:lpstr> Cache</vt:lpstr>
      <vt:lpstr> Cache</vt:lpstr>
      <vt:lpstr> Cache</vt:lpstr>
      <vt:lpstr> Cache for Different Purposes</vt:lpstr>
      <vt:lpstr>  Using Cache    </vt:lpstr>
      <vt:lpstr> Using Cache</vt:lpstr>
      <vt:lpstr> Cache Write Policies </vt:lpstr>
      <vt:lpstr> Cache Communication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         Hardware primitives &amp; services The O/S</dc:title>
  <dc:creator>lenovo</dc:creator>
  <cp:lastModifiedBy>Robert McQuillan</cp:lastModifiedBy>
  <cp:revision>168</cp:revision>
  <dcterms:created xsi:type="dcterms:W3CDTF">2020-06-09T00:41:26Z</dcterms:created>
  <dcterms:modified xsi:type="dcterms:W3CDTF">2021-09-27T08:20:01Z</dcterms:modified>
</cp:coreProperties>
</file>